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6" r:id="rId1"/>
    <p:sldMasterId id="2147483988" r:id="rId2"/>
    <p:sldMasterId id="2147484000" r:id="rId3"/>
  </p:sldMasterIdLst>
  <p:handoutMasterIdLst>
    <p:handoutMasterId r:id="rId9"/>
  </p:handoutMasterIdLst>
  <p:sldIdLst>
    <p:sldId id="320" r:id="rId4"/>
    <p:sldId id="326" r:id="rId5"/>
    <p:sldId id="327" r:id="rId6"/>
    <p:sldId id="324" r:id="rId7"/>
    <p:sldId id="325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1F4081"/>
    <a:srgbClr val="666699"/>
    <a:srgbClr val="A50021"/>
    <a:srgbClr val="F0EFE0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14" autoAdjust="0"/>
  </p:normalViewPr>
  <p:slideViewPr>
    <p:cSldViewPr>
      <p:cViewPr>
        <p:scale>
          <a:sx n="67" d="100"/>
          <a:sy n="67" d="100"/>
        </p:scale>
        <p:origin x="-1476" y="-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50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857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857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857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234B7A4-7249-4569-975A-FD227F1FA2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Rectangle 10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8054975" y="0"/>
            <a:ext cx="1089025" cy="2663164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32" y="0"/>
              </a:cxn>
              <a:cxn ang="0">
                <a:pos x="1432" y="3492"/>
              </a:cxn>
              <a:cxn ang="0">
                <a:pos x="1419" y="3252"/>
              </a:cxn>
              <a:cxn ang="0">
                <a:pos x="1406" y="3024"/>
              </a:cxn>
              <a:cxn ang="0">
                <a:pos x="1393" y="2807"/>
              </a:cxn>
              <a:cxn ang="0">
                <a:pos x="1379" y="2601"/>
              </a:cxn>
              <a:cxn ang="0">
                <a:pos x="1364" y="2407"/>
              </a:cxn>
              <a:cxn ang="0">
                <a:pos x="1348" y="2222"/>
              </a:cxn>
              <a:cxn ang="0">
                <a:pos x="1330" y="2047"/>
              </a:cxn>
              <a:cxn ang="0">
                <a:pos x="1311" y="1881"/>
              </a:cxn>
              <a:cxn ang="0">
                <a:pos x="1291" y="1726"/>
              </a:cxn>
              <a:cxn ang="0">
                <a:pos x="1268" y="1580"/>
              </a:cxn>
              <a:cxn ang="0">
                <a:pos x="1245" y="1442"/>
              </a:cxn>
              <a:cxn ang="0">
                <a:pos x="1218" y="1313"/>
              </a:cxn>
              <a:cxn ang="0">
                <a:pos x="1190" y="1192"/>
              </a:cxn>
              <a:cxn ang="0">
                <a:pos x="1158" y="1078"/>
              </a:cxn>
              <a:cxn ang="0">
                <a:pos x="1125" y="973"/>
              </a:cxn>
              <a:cxn ang="0">
                <a:pos x="1089" y="873"/>
              </a:cxn>
              <a:cxn ang="0">
                <a:pos x="1049" y="781"/>
              </a:cxn>
              <a:cxn ang="0">
                <a:pos x="1007" y="696"/>
              </a:cxn>
              <a:cxn ang="0">
                <a:pos x="962" y="617"/>
              </a:cxn>
              <a:cxn ang="0">
                <a:pos x="913" y="544"/>
              </a:cxn>
              <a:cxn ang="0">
                <a:pos x="860" y="475"/>
              </a:cxn>
              <a:cxn ang="0">
                <a:pos x="804" y="413"/>
              </a:cxn>
              <a:cxn ang="0">
                <a:pos x="744" y="354"/>
              </a:cxn>
              <a:cxn ang="0">
                <a:pos x="680" y="301"/>
              </a:cxn>
              <a:cxn ang="0">
                <a:pos x="611" y="252"/>
              </a:cxn>
              <a:cxn ang="0">
                <a:pos x="539" y="206"/>
              </a:cxn>
              <a:cxn ang="0">
                <a:pos x="461" y="165"/>
              </a:cxn>
              <a:cxn ang="0">
                <a:pos x="379" y="128"/>
              </a:cxn>
              <a:cxn ang="0">
                <a:pos x="292" y="92"/>
              </a:cxn>
              <a:cxn ang="0">
                <a:pos x="200" y="59"/>
              </a:cxn>
              <a:cxn ang="0">
                <a:pos x="103" y="28"/>
              </a:cxn>
              <a:cxn ang="0">
                <a:pos x="0" y="0"/>
              </a:cxn>
            </a:cxnLst>
            <a:rect l="0" t="0" r="r" b="b"/>
            <a:pathLst>
              <a:path w="1432" h="3492">
                <a:moveTo>
                  <a:pt x="0" y="0"/>
                </a:moveTo>
                <a:lnTo>
                  <a:pt x="1432" y="0"/>
                </a:lnTo>
                <a:lnTo>
                  <a:pt x="1432" y="3492"/>
                </a:lnTo>
                <a:lnTo>
                  <a:pt x="1419" y="3252"/>
                </a:lnTo>
                <a:lnTo>
                  <a:pt x="1406" y="3024"/>
                </a:lnTo>
                <a:lnTo>
                  <a:pt x="1393" y="2807"/>
                </a:lnTo>
                <a:lnTo>
                  <a:pt x="1379" y="2601"/>
                </a:lnTo>
                <a:lnTo>
                  <a:pt x="1364" y="2407"/>
                </a:lnTo>
                <a:lnTo>
                  <a:pt x="1348" y="2222"/>
                </a:lnTo>
                <a:lnTo>
                  <a:pt x="1330" y="2047"/>
                </a:lnTo>
                <a:lnTo>
                  <a:pt x="1311" y="1881"/>
                </a:lnTo>
                <a:lnTo>
                  <a:pt x="1291" y="1726"/>
                </a:lnTo>
                <a:lnTo>
                  <a:pt x="1268" y="1580"/>
                </a:lnTo>
                <a:lnTo>
                  <a:pt x="1245" y="1442"/>
                </a:lnTo>
                <a:lnTo>
                  <a:pt x="1218" y="1313"/>
                </a:lnTo>
                <a:lnTo>
                  <a:pt x="1190" y="1192"/>
                </a:lnTo>
                <a:lnTo>
                  <a:pt x="1158" y="1078"/>
                </a:lnTo>
                <a:lnTo>
                  <a:pt x="1125" y="973"/>
                </a:lnTo>
                <a:lnTo>
                  <a:pt x="1089" y="873"/>
                </a:lnTo>
                <a:lnTo>
                  <a:pt x="1049" y="781"/>
                </a:lnTo>
                <a:lnTo>
                  <a:pt x="1007" y="696"/>
                </a:lnTo>
                <a:lnTo>
                  <a:pt x="962" y="617"/>
                </a:lnTo>
                <a:lnTo>
                  <a:pt x="913" y="544"/>
                </a:lnTo>
                <a:lnTo>
                  <a:pt x="860" y="475"/>
                </a:lnTo>
                <a:lnTo>
                  <a:pt x="804" y="413"/>
                </a:lnTo>
                <a:lnTo>
                  <a:pt x="744" y="354"/>
                </a:lnTo>
                <a:lnTo>
                  <a:pt x="680" y="301"/>
                </a:lnTo>
                <a:lnTo>
                  <a:pt x="611" y="252"/>
                </a:lnTo>
                <a:lnTo>
                  <a:pt x="539" y="206"/>
                </a:lnTo>
                <a:lnTo>
                  <a:pt x="461" y="165"/>
                </a:lnTo>
                <a:lnTo>
                  <a:pt x="379" y="128"/>
                </a:lnTo>
                <a:lnTo>
                  <a:pt x="292" y="92"/>
                </a:lnTo>
                <a:lnTo>
                  <a:pt x="200" y="59"/>
                </a:lnTo>
                <a:lnTo>
                  <a:pt x="103" y="2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6" name="Freeform 105"/>
          <p:cNvSpPr>
            <a:spLocks/>
          </p:cNvSpPr>
          <p:nvPr/>
        </p:nvSpPr>
        <p:spPr bwMode="auto">
          <a:xfrm>
            <a:off x="1295400" y="5715000"/>
            <a:ext cx="6858000" cy="914400"/>
          </a:xfrm>
          <a:custGeom>
            <a:avLst/>
            <a:gdLst/>
            <a:ahLst/>
            <a:cxnLst>
              <a:cxn ang="0">
                <a:pos x="17264" y="180"/>
              </a:cxn>
              <a:cxn ang="0">
                <a:pos x="16706" y="689"/>
              </a:cxn>
              <a:cxn ang="0">
                <a:pos x="15959" y="1141"/>
              </a:cxn>
              <a:cxn ang="0">
                <a:pos x="15050" y="1535"/>
              </a:cxn>
              <a:cxn ang="0">
                <a:pos x="14003" y="1871"/>
              </a:cxn>
              <a:cxn ang="0">
                <a:pos x="12844" y="2151"/>
              </a:cxn>
              <a:cxn ang="0">
                <a:pos x="11599" y="2374"/>
              </a:cxn>
              <a:cxn ang="0">
                <a:pos x="10294" y="2540"/>
              </a:cxn>
              <a:cxn ang="0">
                <a:pos x="8951" y="2649"/>
              </a:cxn>
              <a:cxn ang="0">
                <a:pos x="7599" y="2704"/>
              </a:cxn>
              <a:cxn ang="0">
                <a:pos x="6264" y="2702"/>
              </a:cxn>
              <a:cxn ang="0">
                <a:pos x="4968" y="2645"/>
              </a:cxn>
              <a:cxn ang="0">
                <a:pos x="3740" y="2534"/>
              </a:cxn>
              <a:cxn ang="0">
                <a:pos x="2603" y="2367"/>
              </a:cxn>
              <a:cxn ang="0">
                <a:pos x="1584" y="2147"/>
              </a:cxn>
              <a:cxn ang="0">
                <a:pos x="708" y="1871"/>
              </a:cxn>
              <a:cxn ang="0">
                <a:pos x="0" y="1543"/>
              </a:cxn>
              <a:cxn ang="0">
                <a:pos x="341" y="1635"/>
              </a:cxn>
              <a:cxn ang="0">
                <a:pos x="1155" y="1920"/>
              </a:cxn>
              <a:cxn ang="0">
                <a:pos x="2121" y="2151"/>
              </a:cxn>
              <a:cxn ang="0">
                <a:pos x="3215" y="2331"/>
              </a:cxn>
              <a:cxn ang="0">
                <a:pos x="4413" y="2457"/>
              </a:cxn>
              <a:cxn ang="0">
                <a:pos x="5686" y="2531"/>
              </a:cxn>
              <a:cxn ang="0">
                <a:pos x="7011" y="2550"/>
              </a:cxn>
              <a:cxn ang="0">
                <a:pos x="8361" y="2515"/>
              </a:cxn>
              <a:cxn ang="0">
                <a:pos x="9712" y="2426"/>
              </a:cxn>
              <a:cxn ang="0">
                <a:pos x="11037" y="2283"/>
              </a:cxn>
              <a:cxn ang="0">
                <a:pos x="12311" y="2084"/>
              </a:cxn>
              <a:cxn ang="0">
                <a:pos x="13509" y="1831"/>
              </a:cxn>
              <a:cxn ang="0">
                <a:pos x="14604" y="1522"/>
              </a:cxn>
              <a:cxn ang="0">
                <a:pos x="15571" y="1158"/>
              </a:cxn>
              <a:cxn ang="0">
                <a:pos x="16386" y="737"/>
              </a:cxn>
              <a:cxn ang="0">
                <a:pos x="17021" y="260"/>
              </a:cxn>
            </a:cxnLst>
            <a:rect l="0" t="0" r="r" b="b"/>
            <a:pathLst>
              <a:path w="17264" h="2710">
                <a:moveTo>
                  <a:pt x="17264" y="0"/>
                </a:moveTo>
                <a:lnTo>
                  <a:pt x="17264" y="180"/>
                </a:lnTo>
                <a:lnTo>
                  <a:pt x="17010" y="442"/>
                </a:lnTo>
                <a:lnTo>
                  <a:pt x="16706" y="689"/>
                </a:lnTo>
                <a:lnTo>
                  <a:pt x="16354" y="923"/>
                </a:lnTo>
                <a:lnTo>
                  <a:pt x="15959" y="1141"/>
                </a:lnTo>
                <a:lnTo>
                  <a:pt x="15524" y="1345"/>
                </a:lnTo>
                <a:lnTo>
                  <a:pt x="15050" y="1535"/>
                </a:lnTo>
                <a:lnTo>
                  <a:pt x="14543" y="1710"/>
                </a:lnTo>
                <a:lnTo>
                  <a:pt x="14003" y="1871"/>
                </a:lnTo>
                <a:lnTo>
                  <a:pt x="13437" y="2018"/>
                </a:lnTo>
                <a:lnTo>
                  <a:pt x="12844" y="2151"/>
                </a:lnTo>
                <a:lnTo>
                  <a:pt x="12232" y="2269"/>
                </a:lnTo>
                <a:lnTo>
                  <a:pt x="11599" y="2374"/>
                </a:lnTo>
                <a:lnTo>
                  <a:pt x="10952" y="2464"/>
                </a:lnTo>
                <a:lnTo>
                  <a:pt x="10294" y="2540"/>
                </a:lnTo>
                <a:lnTo>
                  <a:pt x="9625" y="2602"/>
                </a:lnTo>
                <a:lnTo>
                  <a:pt x="8951" y="2649"/>
                </a:lnTo>
                <a:lnTo>
                  <a:pt x="8275" y="2684"/>
                </a:lnTo>
                <a:lnTo>
                  <a:pt x="7599" y="2704"/>
                </a:lnTo>
                <a:lnTo>
                  <a:pt x="6928" y="2710"/>
                </a:lnTo>
                <a:lnTo>
                  <a:pt x="6264" y="2702"/>
                </a:lnTo>
                <a:lnTo>
                  <a:pt x="5609" y="2681"/>
                </a:lnTo>
                <a:lnTo>
                  <a:pt x="4968" y="2645"/>
                </a:lnTo>
                <a:lnTo>
                  <a:pt x="4344" y="2597"/>
                </a:lnTo>
                <a:lnTo>
                  <a:pt x="3740" y="2534"/>
                </a:lnTo>
                <a:lnTo>
                  <a:pt x="3158" y="2457"/>
                </a:lnTo>
                <a:lnTo>
                  <a:pt x="2603" y="2367"/>
                </a:lnTo>
                <a:lnTo>
                  <a:pt x="2077" y="2264"/>
                </a:lnTo>
                <a:lnTo>
                  <a:pt x="1584" y="2147"/>
                </a:lnTo>
                <a:lnTo>
                  <a:pt x="1126" y="2016"/>
                </a:lnTo>
                <a:lnTo>
                  <a:pt x="708" y="1871"/>
                </a:lnTo>
                <a:lnTo>
                  <a:pt x="331" y="1714"/>
                </a:lnTo>
                <a:lnTo>
                  <a:pt x="0" y="1543"/>
                </a:lnTo>
                <a:lnTo>
                  <a:pt x="0" y="1474"/>
                </a:lnTo>
                <a:lnTo>
                  <a:pt x="341" y="1635"/>
                </a:lnTo>
                <a:lnTo>
                  <a:pt x="727" y="1784"/>
                </a:lnTo>
                <a:lnTo>
                  <a:pt x="1155" y="1920"/>
                </a:lnTo>
                <a:lnTo>
                  <a:pt x="1621" y="2042"/>
                </a:lnTo>
                <a:lnTo>
                  <a:pt x="2121" y="2151"/>
                </a:lnTo>
                <a:lnTo>
                  <a:pt x="2654" y="2249"/>
                </a:lnTo>
                <a:lnTo>
                  <a:pt x="3215" y="2331"/>
                </a:lnTo>
                <a:lnTo>
                  <a:pt x="3803" y="2401"/>
                </a:lnTo>
                <a:lnTo>
                  <a:pt x="4413" y="2457"/>
                </a:lnTo>
                <a:lnTo>
                  <a:pt x="5041" y="2500"/>
                </a:lnTo>
                <a:lnTo>
                  <a:pt x="5686" y="2531"/>
                </a:lnTo>
                <a:lnTo>
                  <a:pt x="6343" y="2547"/>
                </a:lnTo>
                <a:lnTo>
                  <a:pt x="7011" y="2550"/>
                </a:lnTo>
                <a:lnTo>
                  <a:pt x="7685" y="2539"/>
                </a:lnTo>
                <a:lnTo>
                  <a:pt x="8361" y="2515"/>
                </a:lnTo>
                <a:lnTo>
                  <a:pt x="9039" y="2478"/>
                </a:lnTo>
                <a:lnTo>
                  <a:pt x="9712" y="2426"/>
                </a:lnTo>
                <a:lnTo>
                  <a:pt x="10379" y="2361"/>
                </a:lnTo>
                <a:lnTo>
                  <a:pt x="11037" y="2283"/>
                </a:lnTo>
                <a:lnTo>
                  <a:pt x="11682" y="2190"/>
                </a:lnTo>
                <a:lnTo>
                  <a:pt x="12311" y="2084"/>
                </a:lnTo>
                <a:lnTo>
                  <a:pt x="12921" y="1964"/>
                </a:lnTo>
                <a:lnTo>
                  <a:pt x="13509" y="1831"/>
                </a:lnTo>
                <a:lnTo>
                  <a:pt x="14070" y="1683"/>
                </a:lnTo>
                <a:lnTo>
                  <a:pt x="14604" y="1522"/>
                </a:lnTo>
                <a:lnTo>
                  <a:pt x="15105" y="1347"/>
                </a:lnTo>
                <a:lnTo>
                  <a:pt x="15571" y="1158"/>
                </a:lnTo>
                <a:lnTo>
                  <a:pt x="15999" y="954"/>
                </a:lnTo>
                <a:lnTo>
                  <a:pt x="16386" y="737"/>
                </a:lnTo>
                <a:lnTo>
                  <a:pt x="16728" y="506"/>
                </a:lnTo>
                <a:lnTo>
                  <a:pt x="17021" y="260"/>
                </a:lnTo>
                <a:lnTo>
                  <a:pt x="17264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alpha val="30000"/>
                </a:schemeClr>
              </a:gs>
              <a:gs pos="50000">
                <a:schemeClr val="accent2"/>
              </a:gs>
              <a:gs pos="100000">
                <a:schemeClr val="bg1">
                  <a:alpha val="30000"/>
                </a:schemeClr>
              </a:gs>
            </a:gsLst>
            <a:lin ang="0" scaled="1"/>
            <a:tileRect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grpSp>
        <p:nvGrpSpPr>
          <p:cNvPr id="7" name="Group 31"/>
          <p:cNvGrpSpPr/>
          <p:nvPr/>
        </p:nvGrpSpPr>
        <p:grpSpPr>
          <a:xfrm rot="10800000">
            <a:off x="0" y="4520045"/>
            <a:ext cx="2057400" cy="2337955"/>
            <a:chOff x="7467600" y="0"/>
            <a:chExt cx="1676400" cy="1905000"/>
          </a:xfrm>
        </p:grpSpPr>
        <p:sp>
          <p:nvSpPr>
            <p:cNvPr id="16" name="Teardrop 15"/>
            <p:cNvSpPr/>
            <p:nvPr userDrawn="1"/>
          </p:nvSpPr>
          <p:spPr>
            <a:xfrm>
              <a:off x="7620000" y="381000"/>
              <a:ext cx="1524000" cy="1524000"/>
            </a:xfrm>
            <a:prstGeom prst="teardrop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Teardrop 14"/>
            <p:cNvSpPr/>
            <p:nvPr userDrawn="1"/>
          </p:nvSpPr>
          <p:spPr>
            <a:xfrm>
              <a:off x="7467600" y="0"/>
              <a:ext cx="1143000" cy="1143000"/>
            </a:xfrm>
            <a:prstGeom prst="teardrop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Teardrop 13"/>
            <p:cNvSpPr/>
            <p:nvPr userDrawn="1"/>
          </p:nvSpPr>
          <p:spPr>
            <a:xfrm>
              <a:off x="7772400" y="0"/>
              <a:ext cx="1371600" cy="1371600"/>
            </a:xfrm>
            <a:prstGeom prst="teardrop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30"/>
          <p:cNvGrpSpPr/>
          <p:nvPr/>
        </p:nvGrpSpPr>
        <p:grpSpPr>
          <a:xfrm>
            <a:off x="6781801" y="3975905"/>
            <a:ext cx="2033178" cy="2590798"/>
            <a:chOff x="5123427" y="2586247"/>
            <a:chExt cx="3113140" cy="3966952"/>
          </a:xfrm>
        </p:grpSpPr>
        <p:sp>
          <p:nvSpPr>
            <p:cNvPr id="1034" name="Freeform 10"/>
            <p:cNvSpPr>
              <a:spLocks/>
            </p:cNvSpPr>
            <p:nvPr userDrawn="1"/>
          </p:nvSpPr>
          <p:spPr bwMode="auto">
            <a:xfrm>
              <a:off x="5123427" y="2633869"/>
              <a:ext cx="1201172" cy="3890755"/>
            </a:xfrm>
            <a:custGeom>
              <a:avLst/>
              <a:gdLst/>
              <a:ahLst/>
              <a:cxnLst>
                <a:cxn ang="0">
                  <a:pos x="272" y="264"/>
                </a:cxn>
                <a:cxn ang="0">
                  <a:pos x="256" y="324"/>
                </a:cxn>
                <a:cxn ang="0">
                  <a:pos x="252" y="382"/>
                </a:cxn>
                <a:cxn ang="0">
                  <a:pos x="248" y="446"/>
                </a:cxn>
                <a:cxn ang="0">
                  <a:pos x="254" y="478"/>
                </a:cxn>
                <a:cxn ang="0">
                  <a:pos x="254" y="530"/>
                </a:cxn>
                <a:cxn ang="0">
                  <a:pos x="234" y="606"/>
                </a:cxn>
                <a:cxn ang="0">
                  <a:pos x="208" y="746"/>
                </a:cxn>
                <a:cxn ang="0">
                  <a:pos x="206" y="814"/>
                </a:cxn>
                <a:cxn ang="0">
                  <a:pos x="198" y="830"/>
                </a:cxn>
                <a:cxn ang="0">
                  <a:pos x="208" y="844"/>
                </a:cxn>
                <a:cxn ang="0">
                  <a:pos x="240" y="860"/>
                </a:cxn>
                <a:cxn ang="0">
                  <a:pos x="240" y="876"/>
                </a:cxn>
                <a:cxn ang="0">
                  <a:pos x="234" y="882"/>
                </a:cxn>
                <a:cxn ang="0">
                  <a:pos x="212" y="888"/>
                </a:cxn>
                <a:cxn ang="0">
                  <a:pos x="194" y="882"/>
                </a:cxn>
                <a:cxn ang="0">
                  <a:pos x="164" y="872"/>
                </a:cxn>
                <a:cxn ang="0">
                  <a:pos x="152" y="884"/>
                </a:cxn>
                <a:cxn ang="0">
                  <a:pos x="120" y="894"/>
                </a:cxn>
                <a:cxn ang="0">
                  <a:pos x="92" y="886"/>
                </a:cxn>
                <a:cxn ang="0">
                  <a:pos x="86" y="880"/>
                </a:cxn>
                <a:cxn ang="0">
                  <a:pos x="84" y="852"/>
                </a:cxn>
                <a:cxn ang="0">
                  <a:pos x="70" y="842"/>
                </a:cxn>
                <a:cxn ang="0">
                  <a:pos x="72" y="814"/>
                </a:cxn>
                <a:cxn ang="0">
                  <a:pos x="60" y="766"/>
                </a:cxn>
                <a:cxn ang="0">
                  <a:pos x="52" y="694"/>
                </a:cxn>
                <a:cxn ang="0">
                  <a:pos x="50" y="626"/>
                </a:cxn>
                <a:cxn ang="0">
                  <a:pos x="50" y="500"/>
                </a:cxn>
                <a:cxn ang="0">
                  <a:pos x="42" y="432"/>
                </a:cxn>
                <a:cxn ang="0">
                  <a:pos x="36" y="422"/>
                </a:cxn>
                <a:cxn ang="0">
                  <a:pos x="42" y="414"/>
                </a:cxn>
                <a:cxn ang="0">
                  <a:pos x="36" y="406"/>
                </a:cxn>
                <a:cxn ang="0">
                  <a:pos x="24" y="392"/>
                </a:cxn>
                <a:cxn ang="0">
                  <a:pos x="12" y="366"/>
                </a:cxn>
                <a:cxn ang="0">
                  <a:pos x="4" y="338"/>
                </a:cxn>
                <a:cxn ang="0">
                  <a:pos x="4" y="272"/>
                </a:cxn>
                <a:cxn ang="0">
                  <a:pos x="30" y="186"/>
                </a:cxn>
                <a:cxn ang="0">
                  <a:pos x="66" y="142"/>
                </a:cxn>
                <a:cxn ang="0">
                  <a:pos x="114" y="128"/>
                </a:cxn>
                <a:cxn ang="0">
                  <a:pos x="128" y="126"/>
                </a:cxn>
                <a:cxn ang="0">
                  <a:pos x="142" y="128"/>
                </a:cxn>
                <a:cxn ang="0">
                  <a:pos x="152" y="100"/>
                </a:cxn>
                <a:cxn ang="0">
                  <a:pos x="146" y="88"/>
                </a:cxn>
                <a:cxn ang="0">
                  <a:pos x="146" y="72"/>
                </a:cxn>
                <a:cxn ang="0">
                  <a:pos x="152" y="60"/>
                </a:cxn>
                <a:cxn ang="0">
                  <a:pos x="144" y="42"/>
                </a:cxn>
                <a:cxn ang="0">
                  <a:pos x="146" y="34"/>
                </a:cxn>
                <a:cxn ang="0">
                  <a:pos x="168" y="8"/>
                </a:cxn>
                <a:cxn ang="0">
                  <a:pos x="186" y="4"/>
                </a:cxn>
                <a:cxn ang="0">
                  <a:pos x="192" y="2"/>
                </a:cxn>
                <a:cxn ang="0">
                  <a:pos x="220" y="6"/>
                </a:cxn>
                <a:cxn ang="0">
                  <a:pos x="232" y="16"/>
                </a:cxn>
                <a:cxn ang="0">
                  <a:pos x="248" y="38"/>
                </a:cxn>
                <a:cxn ang="0">
                  <a:pos x="250" y="64"/>
                </a:cxn>
                <a:cxn ang="0">
                  <a:pos x="240" y="70"/>
                </a:cxn>
                <a:cxn ang="0">
                  <a:pos x="232" y="88"/>
                </a:cxn>
                <a:cxn ang="0">
                  <a:pos x="214" y="128"/>
                </a:cxn>
                <a:cxn ang="0">
                  <a:pos x="220" y="150"/>
                </a:cxn>
                <a:cxn ang="0">
                  <a:pos x="256" y="172"/>
                </a:cxn>
                <a:cxn ang="0">
                  <a:pos x="276" y="216"/>
                </a:cxn>
              </a:cxnLst>
              <a:rect l="0" t="0" r="r" b="b"/>
              <a:pathLst>
                <a:path w="276" h="894">
                  <a:moveTo>
                    <a:pt x="276" y="216"/>
                  </a:moveTo>
                  <a:lnTo>
                    <a:pt x="276" y="216"/>
                  </a:lnTo>
                  <a:lnTo>
                    <a:pt x="272" y="264"/>
                  </a:lnTo>
                  <a:lnTo>
                    <a:pt x="272" y="264"/>
                  </a:lnTo>
                  <a:lnTo>
                    <a:pt x="256" y="324"/>
                  </a:lnTo>
                  <a:lnTo>
                    <a:pt x="256" y="324"/>
                  </a:lnTo>
                  <a:lnTo>
                    <a:pt x="252" y="346"/>
                  </a:lnTo>
                  <a:lnTo>
                    <a:pt x="252" y="382"/>
                  </a:lnTo>
                  <a:lnTo>
                    <a:pt x="252" y="382"/>
                  </a:lnTo>
                  <a:lnTo>
                    <a:pt x="252" y="406"/>
                  </a:lnTo>
                  <a:lnTo>
                    <a:pt x="252" y="426"/>
                  </a:lnTo>
                  <a:lnTo>
                    <a:pt x="248" y="446"/>
                  </a:lnTo>
                  <a:lnTo>
                    <a:pt x="248" y="446"/>
                  </a:lnTo>
                  <a:lnTo>
                    <a:pt x="254" y="478"/>
                  </a:lnTo>
                  <a:lnTo>
                    <a:pt x="254" y="478"/>
                  </a:lnTo>
                  <a:lnTo>
                    <a:pt x="256" y="506"/>
                  </a:lnTo>
                  <a:lnTo>
                    <a:pt x="254" y="530"/>
                  </a:lnTo>
                  <a:lnTo>
                    <a:pt x="254" y="530"/>
                  </a:lnTo>
                  <a:lnTo>
                    <a:pt x="240" y="584"/>
                  </a:lnTo>
                  <a:lnTo>
                    <a:pt x="240" y="584"/>
                  </a:lnTo>
                  <a:lnTo>
                    <a:pt x="234" y="606"/>
                  </a:lnTo>
                  <a:lnTo>
                    <a:pt x="224" y="658"/>
                  </a:lnTo>
                  <a:lnTo>
                    <a:pt x="224" y="658"/>
                  </a:lnTo>
                  <a:lnTo>
                    <a:pt x="208" y="746"/>
                  </a:lnTo>
                  <a:lnTo>
                    <a:pt x="208" y="746"/>
                  </a:lnTo>
                  <a:lnTo>
                    <a:pt x="206" y="772"/>
                  </a:lnTo>
                  <a:lnTo>
                    <a:pt x="206" y="814"/>
                  </a:lnTo>
                  <a:lnTo>
                    <a:pt x="196" y="822"/>
                  </a:lnTo>
                  <a:lnTo>
                    <a:pt x="196" y="822"/>
                  </a:lnTo>
                  <a:lnTo>
                    <a:pt x="198" y="830"/>
                  </a:lnTo>
                  <a:lnTo>
                    <a:pt x="200" y="836"/>
                  </a:lnTo>
                  <a:lnTo>
                    <a:pt x="200" y="836"/>
                  </a:lnTo>
                  <a:lnTo>
                    <a:pt x="208" y="844"/>
                  </a:lnTo>
                  <a:lnTo>
                    <a:pt x="218" y="852"/>
                  </a:lnTo>
                  <a:lnTo>
                    <a:pt x="218" y="852"/>
                  </a:lnTo>
                  <a:lnTo>
                    <a:pt x="240" y="860"/>
                  </a:lnTo>
                  <a:lnTo>
                    <a:pt x="240" y="860"/>
                  </a:lnTo>
                  <a:lnTo>
                    <a:pt x="242" y="868"/>
                  </a:lnTo>
                  <a:lnTo>
                    <a:pt x="240" y="876"/>
                  </a:lnTo>
                  <a:lnTo>
                    <a:pt x="240" y="876"/>
                  </a:lnTo>
                  <a:lnTo>
                    <a:pt x="238" y="880"/>
                  </a:lnTo>
                  <a:lnTo>
                    <a:pt x="234" y="882"/>
                  </a:lnTo>
                  <a:lnTo>
                    <a:pt x="220" y="886"/>
                  </a:lnTo>
                  <a:lnTo>
                    <a:pt x="220" y="886"/>
                  </a:lnTo>
                  <a:lnTo>
                    <a:pt x="212" y="888"/>
                  </a:lnTo>
                  <a:lnTo>
                    <a:pt x="204" y="886"/>
                  </a:lnTo>
                  <a:lnTo>
                    <a:pt x="204" y="886"/>
                  </a:lnTo>
                  <a:lnTo>
                    <a:pt x="194" y="882"/>
                  </a:lnTo>
                  <a:lnTo>
                    <a:pt x="184" y="880"/>
                  </a:lnTo>
                  <a:lnTo>
                    <a:pt x="184" y="880"/>
                  </a:lnTo>
                  <a:lnTo>
                    <a:pt x="164" y="872"/>
                  </a:lnTo>
                  <a:lnTo>
                    <a:pt x="164" y="872"/>
                  </a:lnTo>
                  <a:lnTo>
                    <a:pt x="152" y="870"/>
                  </a:lnTo>
                  <a:lnTo>
                    <a:pt x="152" y="884"/>
                  </a:lnTo>
                  <a:lnTo>
                    <a:pt x="148" y="894"/>
                  </a:lnTo>
                  <a:lnTo>
                    <a:pt x="148" y="894"/>
                  </a:lnTo>
                  <a:lnTo>
                    <a:pt x="120" y="894"/>
                  </a:lnTo>
                  <a:lnTo>
                    <a:pt x="120" y="894"/>
                  </a:lnTo>
                  <a:lnTo>
                    <a:pt x="108" y="892"/>
                  </a:lnTo>
                  <a:lnTo>
                    <a:pt x="92" y="886"/>
                  </a:lnTo>
                  <a:lnTo>
                    <a:pt x="92" y="886"/>
                  </a:lnTo>
                  <a:lnTo>
                    <a:pt x="88" y="884"/>
                  </a:lnTo>
                  <a:lnTo>
                    <a:pt x="86" y="880"/>
                  </a:lnTo>
                  <a:lnTo>
                    <a:pt x="84" y="874"/>
                  </a:lnTo>
                  <a:lnTo>
                    <a:pt x="84" y="866"/>
                  </a:lnTo>
                  <a:lnTo>
                    <a:pt x="84" y="852"/>
                  </a:lnTo>
                  <a:lnTo>
                    <a:pt x="84" y="852"/>
                  </a:lnTo>
                  <a:lnTo>
                    <a:pt x="74" y="848"/>
                  </a:lnTo>
                  <a:lnTo>
                    <a:pt x="70" y="842"/>
                  </a:lnTo>
                  <a:lnTo>
                    <a:pt x="70" y="842"/>
                  </a:lnTo>
                  <a:lnTo>
                    <a:pt x="72" y="838"/>
                  </a:lnTo>
                  <a:lnTo>
                    <a:pt x="72" y="814"/>
                  </a:lnTo>
                  <a:lnTo>
                    <a:pt x="72" y="814"/>
                  </a:lnTo>
                  <a:lnTo>
                    <a:pt x="60" y="766"/>
                  </a:lnTo>
                  <a:lnTo>
                    <a:pt x="60" y="766"/>
                  </a:lnTo>
                  <a:lnTo>
                    <a:pt x="56" y="754"/>
                  </a:lnTo>
                  <a:lnTo>
                    <a:pt x="54" y="738"/>
                  </a:lnTo>
                  <a:lnTo>
                    <a:pt x="52" y="694"/>
                  </a:lnTo>
                  <a:lnTo>
                    <a:pt x="52" y="694"/>
                  </a:lnTo>
                  <a:lnTo>
                    <a:pt x="50" y="626"/>
                  </a:lnTo>
                  <a:lnTo>
                    <a:pt x="50" y="626"/>
                  </a:lnTo>
                  <a:lnTo>
                    <a:pt x="50" y="538"/>
                  </a:lnTo>
                  <a:lnTo>
                    <a:pt x="50" y="538"/>
                  </a:lnTo>
                  <a:lnTo>
                    <a:pt x="50" y="500"/>
                  </a:lnTo>
                  <a:lnTo>
                    <a:pt x="56" y="448"/>
                  </a:lnTo>
                  <a:lnTo>
                    <a:pt x="56" y="448"/>
                  </a:lnTo>
                  <a:lnTo>
                    <a:pt x="42" y="432"/>
                  </a:lnTo>
                  <a:lnTo>
                    <a:pt x="42" y="432"/>
                  </a:lnTo>
                  <a:lnTo>
                    <a:pt x="38" y="424"/>
                  </a:lnTo>
                  <a:lnTo>
                    <a:pt x="36" y="422"/>
                  </a:lnTo>
                  <a:lnTo>
                    <a:pt x="38" y="418"/>
                  </a:lnTo>
                  <a:lnTo>
                    <a:pt x="38" y="418"/>
                  </a:lnTo>
                  <a:lnTo>
                    <a:pt x="42" y="414"/>
                  </a:lnTo>
                  <a:lnTo>
                    <a:pt x="42" y="414"/>
                  </a:lnTo>
                  <a:lnTo>
                    <a:pt x="40" y="410"/>
                  </a:lnTo>
                  <a:lnTo>
                    <a:pt x="36" y="406"/>
                  </a:lnTo>
                  <a:lnTo>
                    <a:pt x="36" y="406"/>
                  </a:lnTo>
                  <a:lnTo>
                    <a:pt x="24" y="392"/>
                  </a:lnTo>
                  <a:lnTo>
                    <a:pt x="24" y="392"/>
                  </a:lnTo>
                  <a:lnTo>
                    <a:pt x="18" y="382"/>
                  </a:lnTo>
                  <a:lnTo>
                    <a:pt x="12" y="366"/>
                  </a:lnTo>
                  <a:lnTo>
                    <a:pt x="12" y="366"/>
                  </a:lnTo>
                  <a:lnTo>
                    <a:pt x="12" y="350"/>
                  </a:lnTo>
                  <a:lnTo>
                    <a:pt x="12" y="350"/>
                  </a:lnTo>
                  <a:lnTo>
                    <a:pt x="4" y="338"/>
                  </a:lnTo>
                  <a:lnTo>
                    <a:pt x="0" y="322"/>
                  </a:lnTo>
                  <a:lnTo>
                    <a:pt x="4" y="272"/>
                  </a:lnTo>
                  <a:lnTo>
                    <a:pt x="4" y="272"/>
                  </a:lnTo>
                  <a:lnTo>
                    <a:pt x="22" y="208"/>
                  </a:lnTo>
                  <a:lnTo>
                    <a:pt x="22" y="208"/>
                  </a:lnTo>
                  <a:lnTo>
                    <a:pt x="30" y="186"/>
                  </a:lnTo>
                  <a:lnTo>
                    <a:pt x="40" y="168"/>
                  </a:lnTo>
                  <a:lnTo>
                    <a:pt x="52" y="154"/>
                  </a:lnTo>
                  <a:lnTo>
                    <a:pt x="66" y="142"/>
                  </a:lnTo>
                  <a:lnTo>
                    <a:pt x="66" y="142"/>
                  </a:lnTo>
                  <a:lnTo>
                    <a:pt x="86" y="138"/>
                  </a:lnTo>
                  <a:lnTo>
                    <a:pt x="114" y="128"/>
                  </a:lnTo>
                  <a:lnTo>
                    <a:pt x="114" y="128"/>
                  </a:lnTo>
                  <a:lnTo>
                    <a:pt x="120" y="126"/>
                  </a:lnTo>
                  <a:lnTo>
                    <a:pt x="128" y="126"/>
                  </a:lnTo>
                  <a:lnTo>
                    <a:pt x="134" y="126"/>
                  </a:lnTo>
                  <a:lnTo>
                    <a:pt x="142" y="128"/>
                  </a:lnTo>
                  <a:lnTo>
                    <a:pt x="142" y="128"/>
                  </a:lnTo>
                  <a:lnTo>
                    <a:pt x="150" y="108"/>
                  </a:lnTo>
                  <a:lnTo>
                    <a:pt x="150" y="108"/>
                  </a:lnTo>
                  <a:lnTo>
                    <a:pt x="152" y="100"/>
                  </a:lnTo>
                  <a:lnTo>
                    <a:pt x="150" y="92"/>
                  </a:lnTo>
                  <a:lnTo>
                    <a:pt x="150" y="92"/>
                  </a:lnTo>
                  <a:lnTo>
                    <a:pt x="146" y="88"/>
                  </a:lnTo>
                  <a:lnTo>
                    <a:pt x="146" y="82"/>
                  </a:lnTo>
                  <a:lnTo>
                    <a:pt x="146" y="82"/>
                  </a:lnTo>
                  <a:lnTo>
                    <a:pt x="146" y="72"/>
                  </a:lnTo>
                  <a:lnTo>
                    <a:pt x="148" y="64"/>
                  </a:lnTo>
                  <a:lnTo>
                    <a:pt x="148" y="64"/>
                  </a:lnTo>
                  <a:lnTo>
                    <a:pt x="152" y="60"/>
                  </a:lnTo>
                  <a:lnTo>
                    <a:pt x="152" y="60"/>
                  </a:lnTo>
                  <a:lnTo>
                    <a:pt x="146" y="50"/>
                  </a:lnTo>
                  <a:lnTo>
                    <a:pt x="144" y="42"/>
                  </a:lnTo>
                  <a:lnTo>
                    <a:pt x="144" y="42"/>
                  </a:lnTo>
                  <a:lnTo>
                    <a:pt x="144" y="38"/>
                  </a:lnTo>
                  <a:lnTo>
                    <a:pt x="146" y="34"/>
                  </a:lnTo>
                  <a:lnTo>
                    <a:pt x="152" y="26"/>
                  </a:lnTo>
                  <a:lnTo>
                    <a:pt x="152" y="26"/>
                  </a:lnTo>
                  <a:lnTo>
                    <a:pt x="168" y="8"/>
                  </a:lnTo>
                  <a:lnTo>
                    <a:pt x="168" y="8"/>
                  </a:lnTo>
                  <a:lnTo>
                    <a:pt x="178" y="4"/>
                  </a:lnTo>
                  <a:lnTo>
                    <a:pt x="186" y="4"/>
                  </a:lnTo>
                  <a:lnTo>
                    <a:pt x="186" y="4"/>
                  </a:lnTo>
                  <a:lnTo>
                    <a:pt x="190" y="4"/>
                  </a:lnTo>
                  <a:lnTo>
                    <a:pt x="192" y="2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220" y="6"/>
                  </a:lnTo>
                  <a:lnTo>
                    <a:pt x="220" y="6"/>
                  </a:lnTo>
                  <a:lnTo>
                    <a:pt x="226" y="8"/>
                  </a:lnTo>
                  <a:lnTo>
                    <a:pt x="232" y="16"/>
                  </a:lnTo>
                  <a:lnTo>
                    <a:pt x="240" y="26"/>
                  </a:lnTo>
                  <a:lnTo>
                    <a:pt x="248" y="38"/>
                  </a:lnTo>
                  <a:lnTo>
                    <a:pt x="248" y="38"/>
                  </a:lnTo>
                  <a:lnTo>
                    <a:pt x="250" y="48"/>
                  </a:lnTo>
                  <a:lnTo>
                    <a:pt x="252" y="56"/>
                  </a:lnTo>
                  <a:lnTo>
                    <a:pt x="250" y="64"/>
                  </a:lnTo>
                  <a:lnTo>
                    <a:pt x="244" y="68"/>
                  </a:lnTo>
                  <a:lnTo>
                    <a:pt x="244" y="68"/>
                  </a:lnTo>
                  <a:lnTo>
                    <a:pt x="240" y="70"/>
                  </a:lnTo>
                  <a:lnTo>
                    <a:pt x="238" y="72"/>
                  </a:lnTo>
                  <a:lnTo>
                    <a:pt x="232" y="88"/>
                  </a:lnTo>
                  <a:lnTo>
                    <a:pt x="232" y="88"/>
                  </a:lnTo>
                  <a:lnTo>
                    <a:pt x="232" y="98"/>
                  </a:lnTo>
                  <a:lnTo>
                    <a:pt x="230" y="110"/>
                  </a:lnTo>
                  <a:lnTo>
                    <a:pt x="214" y="128"/>
                  </a:lnTo>
                  <a:lnTo>
                    <a:pt x="214" y="128"/>
                  </a:lnTo>
                  <a:lnTo>
                    <a:pt x="208" y="140"/>
                  </a:lnTo>
                  <a:lnTo>
                    <a:pt x="220" y="150"/>
                  </a:lnTo>
                  <a:lnTo>
                    <a:pt x="220" y="150"/>
                  </a:lnTo>
                  <a:lnTo>
                    <a:pt x="256" y="172"/>
                  </a:lnTo>
                  <a:lnTo>
                    <a:pt x="256" y="172"/>
                  </a:lnTo>
                  <a:lnTo>
                    <a:pt x="272" y="192"/>
                  </a:lnTo>
                  <a:lnTo>
                    <a:pt x="272" y="192"/>
                  </a:lnTo>
                  <a:lnTo>
                    <a:pt x="276" y="216"/>
                  </a:lnTo>
                  <a:lnTo>
                    <a:pt x="276" y="216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39" name="Freeform 15"/>
            <p:cNvSpPr>
              <a:spLocks/>
            </p:cNvSpPr>
            <p:nvPr userDrawn="1"/>
          </p:nvSpPr>
          <p:spPr bwMode="auto">
            <a:xfrm>
              <a:off x="6705599" y="2586247"/>
              <a:ext cx="1096722" cy="3890753"/>
            </a:xfrm>
            <a:custGeom>
              <a:avLst/>
              <a:gdLst/>
              <a:ahLst/>
              <a:cxnLst>
                <a:cxn ang="0">
                  <a:pos x="252" y="290"/>
                </a:cxn>
                <a:cxn ang="0">
                  <a:pos x="236" y="342"/>
                </a:cxn>
                <a:cxn ang="0">
                  <a:pos x="230" y="392"/>
                </a:cxn>
                <a:cxn ang="0">
                  <a:pos x="232" y="444"/>
                </a:cxn>
                <a:cxn ang="0">
                  <a:pos x="232" y="484"/>
                </a:cxn>
                <a:cxn ang="0">
                  <a:pos x="216" y="588"/>
                </a:cxn>
                <a:cxn ang="0">
                  <a:pos x="212" y="646"/>
                </a:cxn>
                <a:cxn ang="0">
                  <a:pos x="220" y="722"/>
                </a:cxn>
                <a:cxn ang="0">
                  <a:pos x="222" y="794"/>
                </a:cxn>
                <a:cxn ang="0">
                  <a:pos x="212" y="836"/>
                </a:cxn>
                <a:cxn ang="0">
                  <a:pos x="222" y="866"/>
                </a:cxn>
                <a:cxn ang="0">
                  <a:pos x="220" y="888"/>
                </a:cxn>
                <a:cxn ang="0">
                  <a:pos x="208" y="894"/>
                </a:cxn>
                <a:cxn ang="0">
                  <a:pos x="182" y="890"/>
                </a:cxn>
                <a:cxn ang="0">
                  <a:pos x="176" y="850"/>
                </a:cxn>
                <a:cxn ang="0">
                  <a:pos x="158" y="828"/>
                </a:cxn>
                <a:cxn ang="0">
                  <a:pos x="154" y="728"/>
                </a:cxn>
                <a:cxn ang="0">
                  <a:pos x="150" y="706"/>
                </a:cxn>
                <a:cxn ang="0">
                  <a:pos x="120" y="540"/>
                </a:cxn>
                <a:cxn ang="0">
                  <a:pos x="108" y="686"/>
                </a:cxn>
                <a:cxn ang="0">
                  <a:pos x="108" y="820"/>
                </a:cxn>
                <a:cxn ang="0">
                  <a:pos x="80" y="866"/>
                </a:cxn>
                <a:cxn ang="0">
                  <a:pos x="66" y="882"/>
                </a:cxn>
                <a:cxn ang="0">
                  <a:pos x="22" y="884"/>
                </a:cxn>
                <a:cxn ang="0">
                  <a:pos x="12" y="878"/>
                </a:cxn>
                <a:cxn ang="0">
                  <a:pos x="26" y="862"/>
                </a:cxn>
                <a:cxn ang="0">
                  <a:pos x="50" y="810"/>
                </a:cxn>
                <a:cxn ang="0">
                  <a:pos x="48" y="778"/>
                </a:cxn>
                <a:cxn ang="0">
                  <a:pos x="52" y="734"/>
                </a:cxn>
                <a:cxn ang="0">
                  <a:pos x="48" y="712"/>
                </a:cxn>
                <a:cxn ang="0">
                  <a:pos x="52" y="628"/>
                </a:cxn>
                <a:cxn ang="0">
                  <a:pos x="46" y="598"/>
                </a:cxn>
                <a:cxn ang="0">
                  <a:pos x="22" y="478"/>
                </a:cxn>
                <a:cxn ang="0">
                  <a:pos x="22" y="358"/>
                </a:cxn>
                <a:cxn ang="0">
                  <a:pos x="0" y="276"/>
                </a:cxn>
                <a:cxn ang="0">
                  <a:pos x="4" y="244"/>
                </a:cxn>
                <a:cxn ang="0">
                  <a:pos x="18" y="198"/>
                </a:cxn>
                <a:cxn ang="0">
                  <a:pos x="22" y="166"/>
                </a:cxn>
                <a:cxn ang="0">
                  <a:pos x="34" y="152"/>
                </a:cxn>
                <a:cxn ang="0">
                  <a:pos x="68" y="142"/>
                </a:cxn>
                <a:cxn ang="0">
                  <a:pos x="100" y="124"/>
                </a:cxn>
                <a:cxn ang="0">
                  <a:pos x="104" y="92"/>
                </a:cxn>
                <a:cxn ang="0">
                  <a:pos x="100" y="78"/>
                </a:cxn>
                <a:cxn ang="0">
                  <a:pos x="94" y="48"/>
                </a:cxn>
                <a:cxn ang="0">
                  <a:pos x="106" y="12"/>
                </a:cxn>
                <a:cxn ang="0">
                  <a:pos x="134" y="0"/>
                </a:cxn>
                <a:cxn ang="0">
                  <a:pos x="156" y="4"/>
                </a:cxn>
                <a:cxn ang="0">
                  <a:pos x="172" y="14"/>
                </a:cxn>
                <a:cxn ang="0">
                  <a:pos x="178" y="26"/>
                </a:cxn>
                <a:cxn ang="0">
                  <a:pos x="174" y="48"/>
                </a:cxn>
                <a:cxn ang="0">
                  <a:pos x="172" y="76"/>
                </a:cxn>
                <a:cxn ang="0">
                  <a:pos x="166" y="110"/>
                </a:cxn>
                <a:cxn ang="0">
                  <a:pos x="182" y="128"/>
                </a:cxn>
                <a:cxn ang="0">
                  <a:pos x="216" y="148"/>
                </a:cxn>
                <a:cxn ang="0">
                  <a:pos x="244" y="166"/>
                </a:cxn>
              </a:cxnLst>
              <a:rect l="0" t="0" r="r" b="b"/>
              <a:pathLst>
                <a:path w="252" h="894">
                  <a:moveTo>
                    <a:pt x="252" y="262"/>
                  </a:moveTo>
                  <a:lnTo>
                    <a:pt x="252" y="262"/>
                  </a:lnTo>
                  <a:lnTo>
                    <a:pt x="252" y="290"/>
                  </a:lnTo>
                  <a:lnTo>
                    <a:pt x="250" y="310"/>
                  </a:lnTo>
                  <a:lnTo>
                    <a:pt x="250" y="310"/>
                  </a:lnTo>
                  <a:lnTo>
                    <a:pt x="236" y="342"/>
                  </a:lnTo>
                  <a:lnTo>
                    <a:pt x="236" y="342"/>
                  </a:lnTo>
                  <a:lnTo>
                    <a:pt x="228" y="360"/>
                  </a:lnTo>
                  <a:lnTo>
                    <a:pt x="230" y="392"/>
                  </a:lnTo>
                  <a:lnTo>
                    <a:pt x="230" y="392"/>
                  </a:lnTo>
                  <a:lnTo>
                    <a:pt x="232" y="444"/>
                  </a:lnTo>
                  <a:lnTo>
                    <a:pt x="232" y="444"/>
                  </a:lnTo>
                  <a:lnTo>
                    <a:pt x="234" y="456"/>
                  </a:lnTo>
                  <a:lnTo>
                    <a:pt x="238" y="478"/>
                  </a:lnTo>
                  <a:lnTo>
                    <a:pt x="232" y="484"/>
                  </a:lnTo>
                  <a:lnTo>
                    <a:pt x="222" y="490"/>
                  </a:lnTo>
                  <a:lnTo>
                    <a:pt x="222" y="490"/>
                  </a:lnTo>
                  <a:lnTo>
                    <a:pt x="216" y="588"/>
                  </a:lnTo>
                  <a:lnTo>
                    <a:pt x="216" y="588"/>
                  </a:lnTo>
                  <a:lnTo>
                    <a:pt x="212" y="646"/>
                  </a:lnTo>
                  <a:lnTo>
                    <a:pt x="212" y="646"/>
                  </a:lnTo>
                  <a:lnTo>
                    <a:pt x="218" y="694"/>
                  </a:lnTo>
                  <a:lnTo>
                    <a:pt x="220" y="722"/>
                  </a:lnTo>
                  <a:lnTo>
                    <a:pt x="220" y="722"/>
                  </a:lnTo>
                  <a:lnTo>
                    <a:pt x="222" y="770"/>
                  </a:lnTo>
                  <a:lnTo>
                    <a:pt x="222" y="794"/>
                  </a:lnTo>
                  <a:lnTo>
                    <a:pt x="222" y="794"/>
                  </a:lnTo>
                  <a:lnTo>
                    <a:pt x="224" y="828"/>
                  </a:lnTo>
                  <a:lnTo>
                    <a:pt x="212" y="836"/>
                  </a:lnTo>
                  <a:lnTo>
                    <a:pt x="212" y="836"/>
                  </a:lnTo>
                  <a:lnTo>
                    <a:pt x="220" y="856"/>
                  </a:lnTo>
                  <a:lnTo>
                    <a:pt x="220" y="856"/>
                  </a:lnTo>
                  <a:lnTo>
                    <a:pt x="222" y="866"/>
                  </a:lnTo>
                  <a:lnTo>
                    <a:pt x="222" y="884"/>
                  </a:lnTo>
                  <a:lnTo>
                    <a:pt x="222" y="884"/>
                  </a:lnTo>
                  <a:lnTo>
                    <a:pt x="220" y="888"/>
                  </a:lnTo>
                  <a:lnTo>
                    <a:pt x="218" y="892"/>
                  </a:lnTo>
                  <a:lnTo>
                    <a:pt x="214" y="892"/>
                  </a:lnTo>
                  <a:lnTo>
                    <a:pt x="208" y="894"/>
                  </a:lnTo>
                  <a:lnTo>
                    <a:pt x="208" y="894"/>
                  </a:lnTo>
                  <a:lnTo>
                    <a:pt x="196" y="892"/>
                  </a:lnTo>
                  <a:lnTo>
                    <a:pt x="182" y="890"/>
                  </a:lnTo>
                  <a:lnTo>
                    <a:pt x="182" y="890"/>
                  </a:lnTo>
                  <a:lnTo>
                    <a:pt x="176" y="876"/>
                  </a:lnTo>
                  <a:lnTo>
                    <a:pt x="176" y="850"/>
                  </a:lnTo>
                  <a:lnTo>
                    <a:pt x="176" y="850"/>
                  </a:lnTo>
                  <a:lnTo>
                    <a:pt x="174" y="836"/>
                  </a:lnTo>
                  <a:lnTo>
                    <a:pt x="158" y="828"/>
                  </a:lnTo>
                  <a:lnTo>
                    <a:pt x="158" y="746"/>
                  </a:lnTo>
                  <a:lnTo>
                    <a:pt x="158" y="746"/>
                  </a:lnTo>
                  <a:lnTo>
                    <a:pt x="154" y="728"/>
                  </a:lnTo>
                  <a:lnTo>
                    <a:pt x="154" y="728"/>
                  </a:lnTo>
                  <a:lnTo>
                    <a:pt x="150" y="706"/>
                  </a:lnTo>
                  <a:lnTo>
                    <a:pt x="150" y="706"/>
                  </a:lnTo>
                  <a:lnTo>
                    <a:pt x="146" y="648"/>
                  </a:lnTo>
                  <a:lnTo>
                    <a:pt x="134" y="586"/>
                  </a:lnTo>
                  <a:lnTo>
                    <a:pt x="120" y="540"/>
                  </a:lnTo>
                  <a:lnTo>
                    <a:pt x="108" y="652"/>
                  </a:lnTo>
                  <a:lnTo>
                    <a:pt x="108" y="652"/>
                  </a:lnTo>
                  <a:lnTo>
                    <a:pt x="108" y="686"/>
                  </a:lnTo>
                  <a:lnTo>
                    <a:pt x="108" y="686"/>
                  </a:lnTo>
                  <a:lnTo>
                    <a:pt x="106" y="768"/>
                  </a:lnTo>
                  <a:lnTo>
                    <a:pt x="108" y="820"/>
                  </a:lnTo>
                  <a:lnTo>
                    <a:pt x="100" y="830"/>
                  </a:lnTo>
                  <a:lnTo>
                    <a:pt x="100" y="860"/>
                  </a:lnTo>
                  <a:lnTo>
                    <a:pt x="80" y="866"/>
                  </a:lnTo>
                  <a:lnTo>
                    <a:pt x="70" y="868"/>
                  </a:lnTo>
                  <a:lnTo>
                    <a:pt x="66" y="882"/>
                  </a:lnTo>
                  <a:lnTo>
                    <a:pt x="66" y="882"/>
                  </a:lnTo>
                  <a:lnTo>
                    <a:pt x="42" y="884"/>
                  </a:lnTo>
                  <a:lnTo>
                    <a:pt x="42" y="884"/>
                  </a:lnTo>
                  <a:lnTo>
                    <a:pt x="22" y="884"/>
                  </a:lnTo>
                  <a:lnTo>
                    <a:pt x="16" y="882"/>
                  </a:lnTo>
                  <a:lnTo>
                    <a:pt x="12" y="878"/>
                  </a:lnTo>
                  <a:lnTo>
                    <a:pt x="12" y="878"/>
                  </a:lnTo>
                  <a:lnTo>
                    <a:pt x="10" y="874"/>
                  </a:lnTo>
                  <a:lnTo>
                    <a:pt x="12" y="868"/>
                  </a:lnTo>
                  <a:lnTo>
                    <a:pt x="26" y="862"/>
                  </a:lnTo>
                  <a:lnTo>
                    <a:pt x="52" y="824"/>
                  </a:lnTo>
                  <a:lnTo>
                    <a:pt x="50" y="810"/>
                  </a:lnTo>
                  <a:lnTo>
                    <a:pt x="50" y="810"/>
                  </a:lnTo>
                  <a:lnTo>
                    <a:pt x="48" y="792"/>
                  </a:lnTo>
                  <a:lnTo>
                    <a:pt x="48" y="778"/>
                  </a:lnTo>
                  <a:lnTo>
                    <a:pt x="48" y="778"/>
                  </a:lnTo>
                  <a:lnTo>
                    <a:pt x="48" y="754"/>
                  </a:lnTo>
                  <a:lnTo>
                    <a:pt x="48" y="754"/>
                  </a:lnTo>
                  <a:lnTo>
                    <a:pt x="52" y="734"/>
                  </a:lnTo>
                  <a:lnTo>
                    <a:pt x="52" y="734"/>
                  </a:lnTo>
                  <a:lnTo>
                    <a:pt x="48" y="712"/>
                  </a:lnTo>
                  <a:lnTo>
                    <a:pt x="48" y="712"/>
                  </a:lnTo>
                  <a:lnTo>
                    <a:pt x="48" y="684"/>
                  </a:lnTo>
                  <a:lnTo>
                    <a:pt x="48" y="684"/>
                  </a:lnTo>
                  <a:lnTo>
                    <a:pt x="52" y="628"/>
                  </a:lnTo>
                  <a:lnTo>
                    <a:pt x="52" y="628"/>
                  </a:lnTo>
                  <a:lnTo>
                    <a:pt x="48" y="614"/>
                  </a:lnTo>
                  <a:lnTo>
                    <a:pt x="46" y="598"/>
                  </a:lnTo>
                  <a:lnTo>
                    <a:pt x="46" y="598"/>
                  </a:lnTo>
                  <a:lnTo>
                    <a:pt x="40" y="484"/>
                  </a:lnTo>
                  <a:lnTo>
                    <a:pt x="22" y="478"/>
                  </a:lnTo>
                  <a:lnTo>
                    <a:pt x="28" y="372"/>
                  </a:lnTo>
                  <a:lnTo>
                    <a:pt x="22" y="358"/>
                  </a:lnTo>
                  <a:lnTo>
                    <a:pt x="22" y="358"/>
                  </a:lnTo>
                  <a:lnTo>
                    <a:pt x="8" y="312"/>
                  </a:lnTo>
                  <a:lnTo>
                    <a:pt x="8" y="312"/>
                  </a:lnTo>
                  <a:lnTo>
                    <a:pt x="0" y="276"/>
                  </a:lnTo>
                  <a:lnTo>
                    <a:pt x="0" y="276"/>
                  </a:lnTo>
                  <a:lnTo>
                    <a:pt x="2" y="254"/>
                  </a:lnTo>
                  <a:lnTo>
                    <a:pt x="4" y="244"/>
                  </a:lnTo>
                  <a:lnTo>
                    <a:pt x="8" y="236"/>
                  </a:lnTo>
                  <a:lnTo>
                    <a:pt x="8" y="236"/>
                  </a:lnTo>
                  <a:lnTo>
                    <a:pt x="18" y="198"/>
                  </a:lnTo>
                  <a:lnTo>
                    <a:pt x="18" y="198"/>
                  </a:lnTo>
                  <a:lnTo>
                    <a:pt x="22" y="166"/>
                  </a:lnTo>
                  <a:lnTo>
                    <a:pt x="22" y="166"/>
                  </a:lnTo>
                  <a:lnTo>
                    <a:pt x="26" y="162"/>
                  </a:lnTo>
                  <a:lnTo>
                    <a:pt x="34" y="152"/>
                  </a:lnTo>
                  <a:lnTo>
                    <a:pt x="34" y="152"/>
                  </a:lnTo>
                  <a:lnTo>
                    <a:pt x="40" y="148"/>
                  </a:lnTo>
                  <a:lnTo>
                    <a:pt x="46" y="146"/>
                  </a:lnTo>
                  <a:lnTo>
                    <a:pt x="68" y="142"/>
                  </a:lnTo>
                  <a:lnTo>
                    <a:pt x="68" y="142"/>
                  </a:lnTo>
                  <a:lnTo>
                    <a:pt x="80" y="138"/>
                  </a:lnTo>
                  <a:lnTo>
                    <a:pt x="100" y="124"/>
                  </a:lnTo>
                  <a:lnTo>
                    <a:pt x="104" y="110"/>
                  </a:lnTo>
                  <a:lnTo>
                    <a:pt x="104" y="110"/>
                  </a:lnTo>
                  <a:lnTo>
                    <a:pt x="104" y="92"/>
                  </a:lnTo>
                  <a:lnTo>
                    <a:pt x="104" y="92"/>
                  </a:lnTo>
                  <a:lnTo>
                    <a:pt x="100" y="78"/>
                  </a:lnTo>
                  <a:lnTo>
                    <a:pt x="100" y="78"/>
                  </a:lnTo>
                  <a:lnTo>
                    <a:pt x="94" y="54"/>
                  </a:lnTo>
                  <a:lnTo>
                    <a:pt x="94" y="54"/>
                  </a:lnTo>
                  <a:lnTo>
                    <a:pt x="94" y="48"/>
                  </a:lnTo>
                  <a:lnTo>
                    <a:pt x="94" y="42"/>
                  </a:lnTo>
                  <a:lnTo>
                    <a:pt x="100" y="24"/>
                  </a:lnTo>
                  <a:lnTo>
                    <a:pt x="106" y="12"/>
                  </a:lnTo>
                  <a:lnTo>
                    <a:pt x="106" y="12"/>
                  </a:lnTo>
                  <a:lnTo>
                    <a:pt x="122" y="4"/>
                  </a:lnTo>
                  <a:lnTo>
                    <a:pt x="134" y="0"/>
                  </a:lnTo>
                  <a:lnTo>
                    <a:pt x="134" y="0"/>
                  </a:lnTo>
                  <a:lnTo>
                    <a:pt x="146" y="0"/>
                  </a:lnTo>
                  <a:lnTo>
                    <a:pt x="156" y="4"/>
                  </a:lnTo>
                  <a:lnTo>
                    <a:pt x="164" y="8"/>
                  </a:lnTo>
                  <a:lnTo>
                    <a:pt x="172" y="14"/>
                  </a:lnTo>
                  <a:lnTo>
                    <a:pt x="172" y="14"/>
                  </a:lnTo>
                  <a:lnTo>
                    <a:pt x="176" y="18"/>
                  </a:lnTo>
                  <a:lnTo>
                    <a:pt x="178" y="22"/>
                  </a:lnTo>
                  <a:lnTo>
                    <a:pt x="178" y="26"/>
                  </a:lnTo>
                  <a:lnTo>
                    <a:pt x="178" y="30"/>
                  </a:lnTo>
                  <a:lnTo>
                    <a:pt x="178" y="30"/>
                  </a:lnTo>
                  <a:lnTo>
                    <a:pt x="174" y="48"/>
                  </a:lnTo>
                  <a:lnTo>
                    <a:pt x="174" y="48"/>
                  </a:lnTo>
                  <a:lnTo>
                    <a:pt x="172" y="76"/>
                  </a:lnTo>
                  <a:lnTo>
                    <a:pt x="172" y="76"/>
                  </a:lnTo>
                  <a:lnTo>
                    <a:pt x="168" y="98"/>
                  </a:lnTo>
                  <a:lnTo>
                    <a:pt x="166" y="110"/>
                  </a:lnTo>
                  <a:lnTo>
                    <a:pt x="166" y="110"/>
                  </a:lnTo>
                  <a:lnTo>
                    <a:pt x="174" y="122"/>
                  </a:lnTo>
                  <a:lnTo>
                    <a:pt x="178" y="126"/>
                  </a:lnTo>
                  <a:lnTo>
                    <a:pt x="182" y="128"/>
                  </a:lnTo>
                  <a:lnTo>
                    <a:pt x="182" y="128"/>
                  </a:lnTo>
                  <a:lnTo>
                    <a:pt x="196" y="138"/>
                  </a:lnTo>
                  <a:lnTo>
                    <a:pt x="216" y="148"/>
                  </a:lnTo>
                  <a:lnTo>
                    <a:pt x="216" y="148"/>
                  </a:lnTo>
                  <a:lnTo>
                    <a:pt x="224" y="154"/>
                  </a:lnTo>
                  <a:lnTo>
                    <a:pt x="244" y="166"/>
                  </a:lnTo>
                  <a:lnTo>
                    <a:pt x="252" y="216"/>
                  </a:lnTo>
                  <a:lnTo>
                    <a:pt x="252" y="262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35" name="Freeform 11"/>
            <p:cNvSpPr>
              <a:spLocks noEditPoints="1"/>
            </p:cNvSpPr>
            <p:nvPr userDrawn="1"/>
          </p:nvSpPr>
          <p:spPr bwMode="auto">
            <a:xfrm>
              <a:off x="5966634" y="2908500"/>
              <a:ext cx="1541046" cy="3644699"/>
            </a:xfrm>
            <a:custGeom>
              <a:avLst/>
              <a:gdLst/>
              <a:ahLst/>
              <a:cxnLst>
                <a:cxn ang="0">
                  <a:pos x="60" y="20"/>
                </a:cxn>
                <a:cxn ang="0">
                  <a:pos x="86" y="0"/>
                </a:cxn>
                <a:cxn ang="0">
                  <a:pos x="126" y="10"/>
                </a:cxn>
                <a:cxn ang="0">
                  <a:pos x="152" y="46"/>
                </a:cxn>
                <a:cxn ang="0">
                  <a:pos x="150" y="72"/>
                </a:cxn>
                <a:cxn ang="0">
                  <a:pos x="132" y="88"/>
                </a:cxn>
                <a:cxn ang="0">
                  <a:pos x="130" y="100"/>
                </a:cxn>
                <a:cxn ang="0">
                  <a:pos x="100" y="136"/>
                </a:cxn>
                <a:cxn ang="0">
                  <a:pos x="106" y="146"/>
                </a:cxn>
                <a:cxn ang="0">
                  <a:pos x="120" y="150"/>
                </a:cxn>
                <a:cxn ang="0">
                  <a:pos x="146" y="194"/>
                </a:cxn>
                <a:cxn ang="0">
                  <a:pos x="170" y="264"/>
                </a:cxn>
                <a:cxn ang="0">
                  <a:pos x="196" y="354"/>
                </a:cxn>
                <a:cxn ang="0">
                  <a:pos x="304" y="556"/>
                </a:cxn>
                <a:cxn ang="0">
                  <a:pos x="320" y="618"/>
                </a:cxn>
                <a:cxn ang="0">
                  <a:pos x="314" y="696"/>
                </a:cxn>
                <a:cxn ang="0">
                  <a:pos x="314" y="784"/>
                </a:cxn>
                <a:cxn ang="0">
                  <a:pos x="318" y="806"/>
                </a:cxn>
                <a:cxn ang="0">
                  <a:pos x="372" y="850"/>
                </a:cxn>
                <a:cxn ang="0">
                  <a:pos x="378" y="856"/>
                </a:cxn>
                <a:cxn ang="0">
                  <a:pos x="344" y="876"/>
                </a:cxn>
                <a:cxn ang="0">
                  <a:pos x="280" y="870"/>
                </a:cxn>
                <a:cxn ang="0">
                  <a:pos x="254" y="864"/>
                </a:cxn>
                <a:cxn ang="0">
                  <a:pos x="248" y="838"/>
                </a:cxn>
                <a:cxn ang="0">
                  <a:pos x="254" y="818"/>
                </a:cxn>
                <a:cxn ang="0">
                  <a:pos x="260" y="766"/>
                </a:cxn>
                <a:cxn ang="0">
                  <a:pos x="264" y="640"/>
                </a:cxn>
                <a:cxn ang="0">
                  <a:pos x="254" y="606"/>
                </a:cxn>
                <a:cxn ang="0">
                  <a:pos x="232" y="608"/>
                </a:cxn>
                <a:cxn ang="0">
                  <a:pos x="126" y="672"/>
                </a:cxn>
                <a:cxn ang="0">
                  <a:pos x="124" y="790"/>
                </a:cxn>
                <a:cxn ang="0">
                  <a:pos x="134" y="830"/>
                </a:cxn>
                <a:cxn ang="0">
                  <a:pos x="162" y="880"/>
                </a:cxn>
                <a:cxn ang="0">
                  <a:pos x="144" y="894"/>
                </a:cxn>
                <a:cxn ang="0">
                  <a:pos x="102" y="892"/>
                </a:cxn>
                <a:cxn ang="0">
                  <a:pos x="76" y="880"/>
                </a:cxn>
                <a:cxn ang="0">
                  <a:pos x="70" y="868"/>
                </a:cxn>
                <a:cxn ang="0">
                  <a:pos x="76" y="830"/>
                </a:cxn>
                <a:cxn ang="0">
                  <a:pos x="68" y="722"/>
                </a:cxn>
                <a:cxn ang="0">
                  <a:pos x="66" y="632"/>
                </a:cxn>
                <a:cxn ang="0">
                  <a:pos x="56" y="614"/>
                </a:cxn>
                <a:cxn ang="0">
                  <a:pos x="60" y="572"/>
                </a:cxn>
                <a:cxn ang="0">
                  <a:pos x="58" y="484"/>
                </a:cxn>
                <a:cxn ang="0">
                  <a:pos x="6" y="374"/>
                </a:cxn>
                <a:cxn ang="0">
                  <a:pos x="4" y="178"/>
                </a:cxn>
                <a:cxn ang="0">
                  <a:pos x="10" y="150"/>
                </a:cxn>
                <a:cxn ang="0">
                  <a:pos x="18" y="114"/>
                </a:cxn>
                <a:cxn ang="0">
                  <a:pos x="28" y="94"/>
                </a:cxn>
                <a:cxn ang="0">
                  <a:pos x="38" y="80"/>
                </a:cxn>
                <a:cxn ang="0">
                  <a:pos x="44" y="50"/>
                </a:cxn>
                <a:cxn ang="0">
                  <a:pos x="38" y="284"/>
                </a:cxn>
                <a:cxn ang="0">
                  <a:pos x="42" y="370"/>
                </a:cxn>
                <a:cxn ang="0">
                  <a:pos x="54" y="422"/>
                </a:cxn>
                <a:cxn ang="0">
                  <a:pos x="70" y="390"/>
                </a:cxn>
                <a:cxn ang="0">
                  <a:pos x="74" y="340"/>
                </a:cxn>
                <a:cxn ang="0">
                  <a:pos x="50" y="262"/>
                </a:cxn>
                <a:cxn ang="0">
                  <a:pos x="44" y="242"/>
                </a:cxn>
                <a:cxn ang="0">
                  <a:pos x="38" y="266"/>
                </a:cxn>
              </a:cxnLst>
              <a:rect l="0" t="0" r="r" b="b"/>
              <a:pathLst>
                <a:path w="378" h="894">
                  <a:moveTo>
                    <a:pt x="46" y="44"/>
                  </a:moveTo>
                  <a:lnTo>
                    <a:pt x="46" y="44"/>
                  </a:lnTo>
                  <a:lnTo>
                    <a:pt x="60" y="20"/>
                  </a:lnTo>
                  <a:lnTo>
                    <a:pt x="60" y="20"/>
                  </a:lnTo>
                  <a:lnTo>
                    <a:pt x="64" y="14"/>
                  </a:lnTo>
                  <a:lnTo>
                    <a:pt x="70" y="8"/>
                  </a:lnTo>
                  <a:lnTo>
                    <a:pt x="78" y="4"/>
                  </a:lnTo>
                  <a:lnTo>
                    <a:pt x="86" y="0"/>
                  </a:lnTo>
                  <a:lnTo>
                    <a:pt x="86" y="0"/>
                  </a:lnTo>
                  <a:lnTo>
                    <a:pt x="102" y="2"/>
                  </a:lnTo>
                  <a:lnTo>
                    <a:pt x="116" y="6"/>
                  </a:lnTo>
                  <a:lnTo>
                    <a:pt x="126" y="10"/>
                  </a:lnTo>
                  <a:lnTo>
                    <a:pt x="136" y="18"/>
                  </a:lnTo>
                  <a:lnTo>
                    <a:pt x="144" y="26"/>
                  </a:lnTo>
                  <a:lnTo>
                    <a:pt x="148" y="34"/>
                  </a:lnTo>
                  <a:lnTo>
                    <a:pt x="152" y="46"/>
                  </a:lnTo>
                  <a:lnTo>
                    <a:pt x="152" y="58"/>
                  </a:lnTo>
                  <a:lnTo>
                    <a:pt x="152" y="58"/>
                  </a:lnTo>
                  <a:lnTo>
                    <a:pt x="152" y="66"/>
                  </a:lnTo>
                  <a:lnTo>
                    <a:pt x="150" y="72"/>
                  </a:lnTo>
                  <a:lnTo>
                    <a:pt x="146" y="76"/>
                  </a:lnTo>
                  <a:lnTo>
                    <a:pt x="142" y="80"/>
                  </a:lnTo>
                  <a:lnTo>
                    <a:pt x="142" y="80"/>
                  </a:lnTo>
                  <a:lnTo>
                    <a:pt x="132" y="88"/>
                  </a:lnTo>
                  <a:lnTo>
                    <a:pt x="132" y="88"/>
                  </a:lnTo>
                  <a:lnTo>
                    <a:pt x="134" y="92"/>
                  </a:lnTo>
                  <a:lnTo>
                    <a:pt x="134" y="92"/>
                  </a:lnTo>
                  <a:lnTo>
                    <a:pt x="130" y="100"/>
                  </a:lnTo>
                  <a:lnTo>
                    <a:pt x="124" y="108"/>
                  </a:lnTo>
                  <a:lnTo>
                    <a:pt x="114" y="120"/>
                  </a:lnTo>
                  <a:lnTo>
                    <a:pt x="100" y="130"/>
                  </a:lnTo>
                  <a:lnTo>
                    <a:pt x="100" y="136"/>
                  </a:lnTo>
                  <a:lnTo>
                    <a:pt x="100" y="136"/>
                  </a:lnTo>
                  <a:lnTo>
                    <a:pt x="100" y="140"/>
                  </a:lnTo>
                  <a:lnTo>
                    <a:pt x="102" y="144"/>
                  </a:lnTo>
                  <a:lnTo>
                    <a:pt x="106" y="146"/>
                  </a:lnTo>
                  <a:lnTo>
                    <a:pt x="110" y="148"/>
                  </a:lnTo>
                  <a:lnTo>
                    <a:pt x="110" y="148"/>
                  </a:lnTo>
                  <a:lnTo>
                    <a:pt x="116" y="148"/>
                  </a:lnTo>
                  <a:lnTo>
                    <a:pt x="120" y="150"/>
                  </a:lnTo>
                  <a:lnTo>
                    <a:pt x="124" y="154"/>
                  </a:lnTo>
                  <a:lnTo>
                    <a:pt x="126" y="158"/>
                  </a:lnTo>
                  <a:lnTo>
                    <a:pt x="126" y="158"/>
                  </a:lnTo>
                  <a:lnTo>
                    <a:pt x="146" y="194"/>
                  </a:lnTo>
                  <a:lnTo>
                    <a:pt x="154" y="204"/>
                  </a:lnTo>
                  <a:lnTo>
                    <a:pt x="162" y="210"/>
                  </a:lnTo>
                  <a:lnTo>
                    <a:pt x="162" y="210"/>
                  </a:lnTo>
                  <a:lnTo>
                    <a:pt x="170" y="264"/>
                  </a:lnTo>
                  <a:lnTo>
                    <a:pt x="174" y="302"/>
                  </a:lnTo>
                  <a:lnTo>
                    <a:pt x="174" y="302"/>
                  </a:lnTo>
                  <a:lnTo>
                    <a:pt x="182" y="324"/>
                  </a:lnTo>
                  <a:lnTo>
                    <a:pt x="196" y="354"/>
                  </a:lnTo>
                  <a:lnTo>
                    <a:pt x="240" y="442"/>
                  </a:lnTo>
                  <a:lnTo>
                    <a:pt x="240" y="442"/>
                  </a:lnTo>
                  <a:lnTo>
                    <a:pt x="286" y="528"/>
                  </a:lnTo>
                  <a:lnTo>
                    <a:pt x="304" y="556"/>
                  </a:lnTo>
                  <a:lnTo>
                    <a:pt x="316" y="578"/>
                  </a:lnTo>
                  <a:lnTo>
                    <a:pt x="316" y="578"/>
                  </a:lnTo>
                  <a:lnTo>
                    <a:pt x="320" y="596"/>
                  </a:lnTo>
                  <a:lnTo>
                    <a:pt x="320" y="618"/>
                  </a:lnTo>
                  <a:lnTo>
                    <a:pt x="320" y="618"/>
                  </a:lnTo>
                  <a:lnTo>
                    <a:pt x="318" y="648"/>
                  </a:lnTo>
                  <a:lnTo>
                    <a:pt x="314" y="696"/>
                  </a:lnTo>
                  <a:lnTo>
                    <a:pt x="314" y="696"/>
                  </a:lnTo>
                  <a:lnTo>
                    <a:pt x="312" y="740"/>
                  </a:lnTo>
                  <a:lnTo>
                    <a:pt x="312" y="772"/>
                  </a:lnTo>
                  <a:lnTo>
                    <a:pt x="312" y="784"/>
                  </a:lnTo>
                  <a:lnTo>
                    <a:pt x="314" y="784"/>
                  </a:lnTo>
                  <a:lnTo>
                    <a:pt x="314" y="784"/>
                  </a:lnTo>
                  <a:lnTo>
                    <a:pt x="316" y="796"/>
                  </a:lnTo>
                  <a:lnTo>
                    <a:pt x="318" y="806"/>
                  </a:lnTo>
                  <a:lnTo>
                    <a:pt x="318" y="806"/>
                  </a:lnTo>
                  <a:lnTo>
                    <a:pt x="326" y="822"/>
                  </a:lnTo>
                  <a:lnTo>
                    <a:pt x="338" y="836"/>
                  </a:lnTo>
                  <a:lnTo>
                    <a:pt x="354" y="844"/>
                  </a:lnTo>
                  <a:lnTo>
                    <a:pt x="372" y="850"/>
                  </a:lnTo>
                  <a:lnTo>
                    <a:pt x="372" y="850"/>
                  </a:lnTo>
                  <a:lnTo>
                    <a:pt x="376" y="852"/>
                  </a:lnTo>
                  <a:lnTo>
                    <a:pt x="378" y="856"/>
                  </a:lnTo>
                  <a:lnTo>
                    <a:pt x="378" y="856"/>
                  </a:lnTo>
                  <a:lnTo>
                    <a:pt x="376" y="866"/>
                  </a:lnTo>
                  <a:lnTo>
                    <a:pt x="370" y="872"/>
                  </a:lnTo>
                  <a:lnTo>
                    <a:pt x="358" y="874"/>
                  </a:lnTo>
                  <a:lnTo>
                    <a:pt x="344" y="876"/>
                  </a:lnTo>
                  <a:lnTo>
                    <a:pt x="344" y="876"/>
                  </a:lnTo>
                  <a:lnTo>
                    <a:pt x="312" y="872"/>
                  </a:lnTo>
                  <a:lnTo>
                    <a:pt x="312" y="872"/>
                  </a:lnTo>
                  <a:lnTo>
                    <a:pt x="280" y="870"/>
                  </a:lnTo>
                  <a:lnTo>
                    <a:pt x="280" y="870"/>
                  </a:lnTo>
                  <a:lnTo>
                    <a:pt x="268" y="870"/>
                  </a:lnTo>
                  <a:lnTo>
                    <a:pt x="260" y="868"/>
                  </a:lnTo>
                  <a:lnTo>
                    <a:pt x="254" y="864"/>
                  </a:lnTo>
                  <a:lnTo>
                    <a:pt x="252" y="858"/>
                  </a:lnTo>
                  <a:lnTo>
                    <a:pt x="252" y="858"/>
                  </a:lnTo>
                  <a:lnTo>
                    <a:pt x="250" y="852"/>
                  </a:lnTo>
                  <a:lnTo>
                    <a:pt x="248" y="838"/>
                  </a:lnTo>
                  <a:lnTo>
                    <a:pt x="248" y="838"/>
                  </a:lnTo>
                  <a:lnTo>
                    <a:pt x="250" y="828"/>
                  </a:lnTo>
                  <a:lnTo>
                    <a:pt x="254" y="818"/>
                  </a:lnTo>
                  <a:lnTo>
                    <a:pt x="254" y="818"/>
                  </a:lnTo>
                  <a:lnTo>
                    <a:pt x="260" y="804"/>
                  </a:lnTo>
                  <a:lnTo>
                    <a:pt x="260" y="804"/>
                  </a:lnTo>
                  <a:lnTo>
                    <a:pt x="260" y="766"/>
                  </a:lnTo>
                  <a:lnTo>
                    <a:pt x="260" y="766"/>
                  </a:lnTo>
                  <a:lnTo>
                    <a:pt x="262" y="702"/>
                  </a:lnTo>
                  <a:lnTo>
                    <a:pt x="262" y="702"/>
                  </a:lnTo>
                  <a:lnTo>
                    <a:pt x="264" y="640"/>
                  </a:lnTo>
                  <a:lnTo>
                    <a:pt x="264" y="640"/>
                  </a:lnTo>
                  <a:lnTo>
                    <a:pt x="262" y="624"/>
                  </a:lnTo>
                  <a:lnTo>
                    <a:pt x="258" y="610"/>
                  </a:lnTo>
                  <a:lnTo>
                    <a:pt x="258" y="610"/>
                  </a:lnTo>
                  <a:lnTo>
                    <a:pt x="254" y="606"/>
                  </a:lnTo>
                  <a:lnTo>
                    <a:pt x="246" y="606"/>
                  </a:lnTo>
                  <a:lnTo>
                    <a:pt x="246" y="606"/>
                  </a:lnTo>
                  <a:lnTo>
                    <a:pt x="232" y="608"/>
                  </a:lnTo>
                  <a:lnTo>
                    <a:pt x="232" y="608"/>
                  </a:lnTo>
                  <a:lnTo>
                    <a:pt x="136" y="628"/>
                  </a:lnTo>
                  <a:lnTo>
                    <a:pt x="136" y="628"/>
                  </a:lnTo>
                  <a:lnTo>
                    <a:pt x="130" y="648"/>
                  </a:lnTo>
                  <a:lnTo>
                    <a:pt x="126" y="672"/>
                  </a:lnTo>
                  <a:lnTo>
                    <a:pt x="124" y="702"/>
                  </a:lnTo>
                  <a:lnTo>
                    <a:pt x="124" y="736"/>
                  </a:lnTo>
                  <a:lnTo>
                    <a:pt x="124" y="736"/>
                  </a:lnTo>
                  <a:lnTo>
                    <a:pt x="124" y="790"/>
                  </a:lnTo>
                  <a:lnTo>
                    <a:pt x="124" y="790"/>
                  </a:lnTo>
                  <a:lnTo>
                    <a:pt x="126" y="806"/>
                  </a:lnTo>
                  <a:lnTo>
                    <a:pt x="130" y="818"/>
                  </a:lnTo>
                  <a:lnTo>
                    <a:pt x="134" y="830"/>
                  </a:lnTo>
                  <a:lnTo>
                    <a:pt x="140" y="840"/>
                  </a:lnTo>
                  <a:lnTo>
                    <a:pt x="140" y="840"/>
                  </a:lnTo>
                  <a:lnTo>
                    <a:pt x="152" y="860"/>
                  </a:lnTo>
                  <a:lnTo>
                    <a:pt x="162" y="880"/>
                  </a:lnTo>
                  <a:lnTo>
                    <a:pt x="162" y="880"/>
                  </a:lnTo>
                  <a:lnTo>
                    <a:pt x="160" y="886"/>
                  </a:lnTo>
                  <a:lnTo>
                    <a:pt x="154" y="892"/>
                  </a:lnTo>
                  <a:lnTo>
                    <a:pt x="144" y="894"/>
                  </a:lnTo>
                  <a:lnTo>
                    <a:pt x="132" y="894"/>
                  </a:lnTo>
                  <a:lnTo>
                    <a:pt x="132" y="894"/>
                  </a:lnTo>
                  <a:lnTo>
                    <a:pt x="116" y="894"/>
                  </a:lnTo>
                  <a:lnTo>
                    <a:pt x="102" y="892"/>
                  </a:lnTo>
                  <a:lnTo>
                    <a:pt x="90" y="888"/>
                  </a:lnTo>
                  <a:lnTo>
                    <a:pt x="80" y="882"/>
                  </a:lnTo>
                  <a:lnTo>
                    <a:pt x="80" y="882"/>
                  </a:lnTo>
                  <a:lnTo>
                    <a:pt x="76" y="880"/>
                  </a:lnTo>
                  <a:lnTo>
                    <a:pt x="74" y="876"/>
                  </a:lnTo>
                  <a:lnTo>
                    <a:pt x="72" y="872"/>
                  </a:lnTo>
                  <a:lnTo>
                    <a:pt x="70" y="868"/>
                  </a:lnTo>
                  <a:lnTo>
                    <a:pt x="70" y="868"/>
                  </a:lnTo>
                  <a:lnTo>
                    <a:pt x="74" y="848"/>
                  </a:lnTo>
                  <a:lnTo>
                    <a:pt x="74" y="848"/>
                  </a:lnTo>
                  <a:lnTo>
                    <a:pt x="76" y="830"/>
                  </a:lnTo>
                  <a:lnTo>
                    <a:pt x="76" y="830"/>
                  </a:lnTo>
                  <a:lnTo>
                    <a:pt x="72" y="776"/>
                  </a:lnTo>
                  <a:lnTo>
                    <a:pt x="72" y="776"/>
                  </a:lnTo>
                  <a:lnTo>
                    <a:pt x="68" y="722"/>
                  </a:lnTo>
                  <a:lnTo>
                    <a:pt x="68" y="722"/>
                  </a:lnTo>
                  <a:lnTo>
                    <a:pt x="70" y="676"/>
                  </a:lnTo>
                  <a:lnTo>
                    <a:pt x="74" y="632"/>
                  </a:lnTo>
                  <a:lnTo>
                    <a:pt x="74" y="632"/>
                  </a:lnTo>
                  <a:lnTo>
                    <a:pt x="66" y="632"/>
                  </a:lnTo>
                  <a:lnTo>
                    <a:pt x="60" y="628"/>
                  </a:lnTo>
                  <a:lnTo>
                    <a:pt x="56" y="622"/>
                  </a:lnTo>
                  <a:lnTo>
                    <a:pt x="56" y="614"/>
                  </a:lnTo>
                  <a:lnTo>
                    <a:pt x="56" y="614"/>
                  </a:lnTo>
                  <a:lnTo>
                    <a:pt x="58" y="594"/>
                  </a:lnTo>
                  <a:lnTo>
                    <a:pt x="58" y="594"/>
                  </a:lnTo>
                  <a:lnTo>
                    <a:pt x="60" y="572"/>
                  </a:lnTo>
                  <a:lnTo>
                    <a:pt x="60" y="572"/>
                  </a:lnTo>
                  <a:lnTo>
                    <a:pt x="58" y="528"/>
                  </a:lnTo>
                  <a:lnTo>
                    <a:pt x="58" y="528"/>
                  </a:lnTo>
                  <a:lnTo>
                    <a:pt x="58" y="484"/>
                  </a:lnTo>
                  <a:lnTo>
                    <a:pt x="58" y="484"/>
                  </a:lnTo>
                  <a:lnTo>
                    <a:pt x="46" y="462"/>
                  </a:lnTo>
                  <a:lnTo>
                    <a:pt x="24" y="418"/>
                  </a:lnTo>
                  <a:lnTo>
                    <a:pt x="24" y="418"/>
                  </a:lnTo>
                  <a:lnTo>
                    <a:pt x="6" y="374"/>
                  </a:lnTo>
                  <a:lnTo>
                    <a:pt x="0" y="356"/>
                  </a:lnTo>
                  <a:lnTo>
                    <a:pt x="0" y="184"/>
                  </a:lnTo>
                  <a:lnTo>
                    <a:pt x="0" y="184"/>
                  </a:lnTo>
                  <a:lnTo>
                    <a:pt x="4" y="178"/>
                  </a:lnTo>
                  <a:lnTo>
                    <a:pt x="6" y="170"/>
                  </a:lnTo>
                  <a:lnTo>
                    <a:pt x="8" y="160"/>
                  </a:lnTo>
                  <a:lnTo>
                    <a:pt x="10" y="150"/>
                  </a:lnTo>
                  <a:lnTo>
                    <a:pt x="10" y="150"/>
                  </a:lnTo>
                  <a:lnTo>
                    <a:pt x="10" y="140"/>
                  </a:lnTo>
                  <a:lnTo>
                    <a:pt x="12" y="130"/>
                  </a:lnTo>
                  <a:lnTo>
                    <a:pt x="14" y="120"/>
                  </a:lnTo>
                  <a:lnTo>
                    <a:pt x="18" y="114"/>
                  </a:lnTo>
                  <a:lnTo>
                    <a:pt x="18" y="114"/>
                  </a:lnTo>
                  <a:lnTo>
                    <a:pt x="24" y="102"/>
                  </a:lnTo>
                  <a:lnTo>
                    <a:pt x="28" y="94"/>
                  </a:lnTo>
                  <a:lnTo>
                    <a:pt x="28" y="94"/>
                  </a:lnTo>
                  <a:lnTo>
                    <a:pt x="28" y="88"/>
                  </a:lnTo>
                  <a:lnTo>
                    <a:pt x="30" y="84"/>
                  </a:lnTo>
                  <a:lnTo>
                    <a:pt x="34" y="80"/>
                  </a:lnTo>
                  <a:lnTo>
                    <a:pt x="38" y="80"/>
                  </a:lnTo>
                  <a:lnTo>
                    <a:pt x="40" y="78"/>
                  </a:lnTo>
                  <a:lnTo>
                    <a:pt x="40" y="78"/>
                  </a:lnTo>
                  <a:lnTo>
                    <a:pt x="42" y="58"/>
                  </a:lnTo>
                  <a:lnTo>
                    <a:pt x="44" y="50"/>
                  </a:lnTo>
                  <a:lnTo>
                    <a:pt x="46" y="44"/>
                  </a:lnTo>
                  <a:lnTo>
                    <a:pt x="46" y="44"/>
                  </a:lnTo>
                  <a:close/>
                  <a:moveTo>
                    <a:pt x="38" y="284"/>
                  </a:moveTo>
                  <a:lnTo>
                    <a:pt x="38" y="284"/>
                  </a:lnTo>
                  <a:lnTo>
                    <a:pt x="36" y="302"/>
                  </a:lnTo>
                  <a:lnTo>
                    <a:pt x="36" y="302"/>
                  </a:lnTo>
                  <a:lnTo>
                    <a:pt x="38" y="332"/>
                  </a:lnTo>
                  <a:lnTo>
                    <a:pt x="42" y="370"/>
                  </a:lnTo>
                  <a:lnTo>
                    <a:pt x="42" y="370"/>
                  </a:lnTo>
                  <a:lnTo>
                    <a:pt x="46" y="392"/>
                  </a:lnTo>
                  <a:lnTo>
                    <a:pt x="48" y="410"/>
                  </a:lnTo>
                  <a:lnTo>
                    <a:pt x="54" y="422"/>
                  </a:lnTo>
                  <a:lnTo>
                    <a:pt x="58" y="428"/>
                  </a:lnTo>
                  <a:lnTo>
                    <a:pt x="58" y="428"/>
                  </a:lnTo>
                  <a:lnTo>
                    <a:pt x="64" y="410"/>
                  </a:lnTo>
                  <a:lnTo>
                    <a:pt x="70" y="390"/>
                  </a:lnTo>
                  <a:lnTo>
                    <a:pt x="74" y="368"/>
                  </a:lnTo>
                  <a:lnTo>
                    <a:pt x="74" y="346"/>
                  </a:lnTo>
                  <a:lnTo>
                    <a:pt x="74" y="340"/>
                  </a:lnTo>
                  <a:lnTo>
                    <a:pt x="74" y="340"/>
                  </a:lnTo>
                  <a:lnTo>
                    <a:pt x="66" y="328"/>
                  </a:lnTo>
                  <a:lnTo>
                    <a:pt x="60" y="312"/>
                  </a:lnTo>
                  <a:lnTo>
                    <a:pt x="54" y="290"/>
                  </a:lnTo>
                  <a:lnTo>
                    <a:pt x="50" y="262"/>
                  </a:lnTo>
                  <a:lnTo>
                    <a:pt x="50" y="262"/>
                  </a:lnTo>
                  <a:lnTo>
                    <a:pt x="48" y="248"/>
                  </a:lnTo>
                  <a:lnTo>
                    <a:pt x="46" y="244"/>
                  </a:lnTo>
                  <a:lnTo>
                    <a:pt x="44" y="242"/>
                  </a:lnTo>
                  <a:lnTo>
                    <a:pt x="44" y="242"/>
                  </a:lnTo>
                  <a:lnTo>
                    <a:pt x="42" y="258"/>
                  </a:lnTo>
                  <a:lnTo>
                    <a:pt x="38" y="266"/>
                  </a:lnTo>
                  <a:lnTo>
                    <a:pt x="38" y="266"/>
                  </a:lnTo>
                  <a:lnTo>
                    <a:pt x="38" y="284"/>
                  </a:lnTo>
                  <a:lnTo>
                    <a:pt x="38" y="284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38" name="Freeform 14"/>
            <p:cNvSpPr>
              <a:spLocks noEditPoints="1"/>
            </p:cNvSpPr>
            <p:nvPr userDrawn="1"/>
          </p:nvSpPr>
          <p:spPr bwMode="auto">
            <a:xfrm>
              <a:off x="7364125" y="2879927"/>
              <a:ext cx="872442" cy="3644697"/>
            </a:xfrm>
            <a:custGeom>
              <a:avLst/>
              <a:gdLst/>
              <a:ahLst/>
              <a:cxnLst>
                <a:cxn ang="0">
                  <a:pos x="210" y="154"/>
                </a:cxn>
                <a:cxn ang="0">
                  <a:pos x="200" y="164"/>
                </a:cxn>
                <a:cxn ang="0">
                  <a:pos x="210" y="168"/>
                </a:cxn>
                <a:cxn ang="0">
                  <a:pos x="204" y="210"/>
                </a:cxn>
                <a:cxn ang="0">
                  <a:pos x="210" y="310"/>
                </a:cxn>
                <a:cxn ang="0">
                  <a:pos x="204" y="322"/>
                </a:cxn>
                <a:cxn ang="0">
                  <a:pos x="200" y="394"/>
                </a:cxn>
                <a:cxn ang="0">
                  <a:pos x="192" y="422"/>
                </a:cxn>
                <a:cxn ang="0">
                  <a:pos x="200" y="470"/>
                </a:cxn>
                <a:cxn ang="0">
                  <a:pos x="180" y="492"/>
                </a:cxn>
                <a:cxn ang="0">
                  <a:pos x="168" y="554"/>
                </a:cxn>
                <a:cxn ang="0">
                  <a:pos x="166" y="650"/>
                </a:cxn>
                <a:cxn ang="0">
                  <a:pos x="170" y="798"/>
                </a:cxn>
                <a:cxn ang="0">
                  <a:pos x="182" y="834"/>
                </a:cxn>
                <a:cxn ang="0">
                  <a:pos x="170" y="874"/>
                </a:cxn>
                <a:cxn ang="0">
                  <a:pos x="164" y="872"/>
                </a:cxn>
                <a:cxn ang="0">
                  <a:pos x="160" y="862"/>
                </a:cxn>
                <a:cxn ang="0">
                  <a:pos x="146" y="894"/>
                </a:cxn>
                <a:cxn ang="0">
                  <a:pos x="138" y="876"/>
                </a:cxn>
                <a:cxn ang="0">
                  <a:pos x="130" y="864"/>
                </a:cxn>
                <a:cxn ang="0">
                  <a:pos x="106" y="892"/>
                </a:cxn>
                <a:cxn ang="0">
                  <a:pos x="78" y="894"/>
                </a:cxn>
                <a:cxn ang="0">
                  <a:pos x="66" y="878"/>
                </a:cxn>
                <a:cxn ang="0">
                  <a:pos x="82" y="872"/>
                </a:cxn>
                <a:cxn ang="0">
                  <a:pos x="94" y="850"/>
                </a:cxn>
                <a:cxn ang="0">
                  <a:pos x="98" y="820"/>
                </a:cxn>
                <a:cxn ang="0">
                  <a:pos x="82" y="738"/>
                </a:cxn>
                <a:cxn ang="0">
                  <a:pos x="72" y="666"/>
                </a:cxn>
                <a:cxn ang="0">
                  <a:pos x="42" y="526"/>
                </a:cxn>
                <a:cxn ang="0">
                  <a:pos x="28" y="486"/>
                </a:cxn>
                <a:cxn ang="0">
                  <a:pos x="4" y="456"/>
                </a:cxn>
                <a:cxn ang="0">
                  <a:pos x="0" y="404"/>
                </a:cxn>
                <a:cxn ang="0">
                  <a:pos x="30" y="310"/>
                </a:cxn>
                <a:cxn ang="0">
                  <a:pos x="32" y="278"/>
                </a:cxn>
                <a:cxn ang="0">
                  <a:pos x="40" y="248"/>
                </a:cxn>
                <a:cxn ang="0">
                  <a:pos x="32" y="226"/>
                </a:cxn>
                <a:cxn ang="0">
                  <a:pos x="50" y="198"/>
                </a:cxn>
                <a:cxn ang="0">
                  <a:pos x="54" y="180"/>
                </a:cxn>
                <a:cxn ang="0">
                  <a:pos x="44" y="146"/>
                </a:cxn>
                <a:cxn ang="0">
                  <a:pos x="34" y="96"/>
                </a:cxn>
                <a:cxn ang="0">
                  <a:pos x="24" y="50"/>
                </a:cxn>
                <a:cxn ang="0">
                  <a:pos x="54" y="16"/>
                </a:cxn>
                <a:cxn ang="0">
                  <a:pos x="74" y="6"/>
                </a:cxn>
                <a:cxn ang="0">
                  <a:pos x="102" y="0"/>
                </a:cxn>
                <a:cxn ang="0">
                  <a:pos x="124" y="12"/>
                </a:cxn>
                <a:cxn ang="0">
                  <a:pos x="156" y="52"/>
                </a:cxn>
                <a:cxn ang="0">
                  <a:pos x="166" y="84"/>
                </a:cxn>
                <a:cxn ang="0">
                  <a:pos x="178" y="118"/>
                </a:cxn>
                <a:cxn ang="0">
                  <a:pos x="192" y="140"/>
                </a:cxn>
                <a:cxn ang="0">
                  <a:pos x="206" y="146"/>
                </a:cxn>
                <a:cxn ang="0">
                  <a:pos x="146" y="770"/>
                </a:cxn>
                <a:cxn ang="0">
                  <a:pos x="132" y="710"/>
                </a:cxn>
                <a:cxn ang="0">
                  <a:pos x="126" y="734"/>
                </a:cxn>
                <a:cxn ang="0">
                  <a:pos x="128" y="788"/>
                </a:cxn>
                <a:cxn ang="0">
                  <a:pos x="140" y="810"/>
                </a:cxn>
                <a:cxn ang="0">
                  <a:pos x="146" y="780"/>
                </a:cxn>
                <a:cxn ang="0">
                  <a:pos x="176" y="324"/>
                </a:cxn>
                <a:cxn ang="0">
                  <a:pos x="166" y="262"/>
                </a:cxn>
                <a:cxn ang="0">
                  <a:pos x="142" y="304"/>
                </a:cxn>
                <a:cxn ang="0">
                  <a:pos x="138" y="318"/>
                </a:cxn>
                <a:cxn ang="0">
                  <a:pos x="140" y="338"/>
                </a:cxn>
                <a:cxn ang="0">
                  <a:pos x="172" y="380"/>
                </a:cxn>
                <a:cxn ang="0">
                  <a:pos x="176" y="324"/>
                </a:cxn>
              </a:cxnLst>
              <a:rect l="0" t="0" r="r" b="b"/>
              <a:pathLst>
                <a:path w="214" h="894">
                  <a:moveTo>
                    <a:pt x="214" y="148"/>
                  </a:moveTo>
                  <a:lnTo>
                    <a:pt x="214" y="148"/>
                  </a:lnTo>
                  <a:lnTo>
                    <a:pt x="210" y="154"/>
                  </a:lnTo>
                  <a:lnTo>
                    <a:pt x="210" y="154"/>
                  </a:lnTo>
                  <a:lnTo>
                    <a:pt x="204" y="158"/>
                  </a:lnTo>
                  <a:lnTo>
                    <a:pt x="204" y="158"/>
                  </a:lnTo>
                  <a:lnTo>
                    <a:pt x="200" y="162"/>
                  </a:lnTo>
                  <a:lnTo>
                    <a:pt x="200" y="164"/>
                  </a:lnTo>
                  <a:lnTo>
                    <a:pt x="200" y="164"/>
                  </a:lnTo>
                  <a:lnTo>
                    <a:pt x="202" y="166"/>
                  </a:lnTo>
                  <a:lnTo>
                    <a:pt x="210" y="168"/>
                  </a:lnTo>
                  <a:lnTo>
                    <a:pt x="210" y="168"/>
                  </a:lnTo>
                  <a:lnTo>
                    <a:pt x="200" y="180"/>
                  </a:lnTo>
                  <a:lnTo>
                    <a:pt x="200" y="180"/>
                  </a:lnTo>
                  <a:lnTo>
                    <a:pt x="202" y="194"/>
                  </a:lnTo>
                  <a:lnTo>
                    <a:pt x="204" y="210"/>
                  </a:lnTo>
                  <a:lnTo>
                    <a:pt x="204" y="210"/>
                  </a:lnTo>
                  <a:lnTo>
                    <a:pt x="208" y="260"/>
                  </a:lnTo>
                  <a:lnTo>
                    <a:pt x="208" y="260"/>
                  </a:lnTo>
                  <a:lnTo>
                    <a:pt x="210" y="310"/>
                  </a:lnTo>
                  <a:lnTo>
                    <a:pt x="210" y="310"/>
                  </a:lnTo>
                  <a:lnTo>
                    <a:pt x="208" y="316"/>
                  </a:lnTo>
                  <a:lnTo>
                    <a:pt x="204" y="322"/>
                  </a:lnTo>
                  <a:lnTo>
                    <a:pt x="204" y="322"/>
                  </a:lnTo>
                  <a:lnTo>
                    <a:pt x="204" y="366"/>
                  </a:lnTo>
                  <a:lnTo>
                    <a:pt x="204" y="366"/>
                  </a:lnTo>
                  <a:lnTo>
                    <a:pt x="202" y="382"/>
                  </a:lnTo>
                  <a:lnTo>
                    <a:pt x="200" y="394"/>
                  </a:lnTo>
                  <a:lnTo>
                    <a:pt x="196" y="404"/>
                  </a:lnTo>
                  <a:lnTo>
                    <a:pt x="192" y="410"/>
                  </a:lnTo>
                  <a:lnTo>
                    <a:pt x="192" y="410"/>
                  </a:lnTo>
                  <a:lnTo>
                    <a:pt x="192" y="422"/>
                  </a:lnTo>
                  <a:lnTo>
                    <a:pt x="192" y="422"/>
                  </a:lnTo>
                  <a:lnTo>
                    <a:pt x="198" y="446"/>
                  </a:lnTo>
                  <a:lnTo>
                    <a:pt x="200" y="448"/>
                  </a:lnTo>
                  <a:lnTo>
                    <a:pt x="200" y="470"/>
                  </a:lnTo>
                  <a:lnTo>
                    <a:pt x="200" y="470"/>
                  </a:lnTo>
                  <a:lnTo>
                    <a:pt x="194" y="480"/>
                  </a:lnTo>
                  <a:lnTo>
                    <a:pt x="188" y="486"/>
                  </a:lnTo>
                  <a:lnTo>
                    <a:pt x="180" y="492"/>
                  </a:lnTo>
                  <a:lnTo>
                    <a:pt x="170" y="496"/>
                  </a:lnTo>
                  <a:lnTo>
                    <a:pt x="170" y="496"/>
                  </a:lnTo>
                  <a:lnTo>
                    <a:pt x="168" y="554"/>
                  </a:lnTo>
                  <a:lnTo>
                    <a:pt x="168" y="554"/>
                  </a:lnTo>
                  <a:lnTo>
                    <a:pt x="164" y="612"/>
                  </a:lnTo>
                  <a:lnTo>
                    <a:pt x="164" y="612"/>
                  </a:lnTo>
                  <a:lnTo>
                    <a:pt x="166" y="650"/>
                  </a:lnTo>
                  <a:lnTo>
                    <a:pt x="166" y="650"/>
                  </a:lnTo>
                  <a:lnTo>
                    <a:pt x="168" y="688"/>
                  </a:lnTo>
                  <a:lnTo>
                    <a:pt x="168" y="688"/>
                  </a:lnTo>
                  <a:lnTo>
                    <a:pt x="168" y="734"/>
                  </a:lnTo>
                  <a:lnTo>
                    <a:pt x="170" y="798"/>
                  </a:lnTo>
                  <a:lnTo>
                    <a:pt x="172" y="800"/>
                  </a:lnTo>
                  <a:lnTo>
                    <a:pt x="172" y="800"/>
                  </a:lnTo>
                  <a:lnTo>
                    <a:pt x="182" y="834"/>
                  </a:lnTo>
                  <a:lnTo>
                    <a:pt x="182" y="834"/>
                  </a:lnTo>
                  <a:lnTo>
                    <a:pt x="174" y="852"/>
                  </a:lnTo>
                  <a:lnTo>
                    <a:pt x="170" y="868"/>
                  </a:lnTo>
                  <a:lnTo>
                    <a:pt x="170" y="868"/>
                  </a:lnTo>
                  <a:lnTo>
                    <a:pt x="170" y="874"/>
                  </a:lnTo>
                  <a:lnTo>
                    <a:pt x="168" y="876"/>
                  </a:lnTo>
                  <a:lnTo>
                    <a:pt x="168" y="876"/>
                  </a:lnTo>
                  <a:lnTo>
                    <a:pt x="166" y="874"/>
                  </a:lnTo>
                  <a:lnTo>
                    <a:pt x="164" y="872"/>
                  </a:lnTo>
                  <a:lnTo>
                    <a:pt x="164" y="872"/>
                  </a:lnTo>
                  <a:lnTo>
                    <a:pt x="164" y="866"/>
                  </a:lnTo>
                  <a:lnTo>
                    <a:pt x="160" y="862"/>
                  </a:lnTo>
                  <a:lnTo>
                    <a:pt x="160" y="862"/>
                  </a:lnTo>
                  <a:lnTo>
                    <a:pt x="146" y="870"/>
                  </a:lnTo>
                  <a:lnTo>
                    <a:pt x="146" y="872"/>
                  </a:lnTo>
                  <a:lnTo>
                    <a:pt x="146" y="894"/>
                  </a:lnTo>
                  <a:lnTo>
                    <a:pt x="146" y="894"/>
                  </a:lnTo>
                  <a:lnTo>
                    <a:pt x="140" y="894"/>
                  </a:lnTo>
                  <a:lnTo>
                    <a:pt x="138" y="890"/>
                  </a:lnTo>
                  <a:lnTo>
                    <a:pt x="138" y="890"/>
                  </a:lnTo>
                  <a:lnTo>
                    <a:pt x="138" y="876"/>
                  </a:lnTo>
                  <a:lnTo>
                    <a:pt x="138" y="876"/>
                  </a:lnTo>
                  <a:lnTo>
                    <a:pt x="136" y="868"/>
                  </a:lnTo>
                  <a:lnTo>
                    <a:pt x="130" y="864"/>
                  </a:lnTo>
                  <a:lnTo>
                    <a:pt x="130" y="864"/>
                  </a:lnTo>
                  <a:lnTo>
                    <a:pt x="118" y="880"/>
                  </a:lnTo>
                  <a:lnTo>
                    <a:pt x="118" y="880"/>
                  </a:lnTo>
                  <a:lnTo>
                    <a:pt x="112" y="886"/>
                  </a:lnTo>
                  <a:lnTo>
                    <a:pt x="106" y="892"/>
                  </a:lnTo>
                  <a:lnTo>
                    <a:pt x="98" y="894"/>
                  </a:lnTo>
                  <a:lnTo>
                    <a:pt x="90" y="894"/>
                  </a:lnTo>
                  <a:lnTo>
                    <a:pt x="90" y="894"/>
                  </a:lnTo>
                  <a:lnTo>
                    <a:pt x="78" y="894"/>
                  </a:lnTo>
                  <a:lnTo>
                    <a:pt x="70" y="888"/>
                  </a:lnTo>
                  <a:lnTo>
                    <a:pt x="66" y="882"/>
                  </a:lnTo>
                  <a:lnTo>
                    <a:pt x="66" y="882"/>
                  </a:lnTo>
                  <a:lnTo>
                    <a:pt x="66" y="878"/>
                  </a:lnTo>
                  <a:lnTo>
                    <a:pt x="66" y="878"/>
                  </a:lnTo>
                  <a:lnTo>
                    <a:pt x="70" y="874"/>
                  </a:lnTo>
                  <a:lnTo>
                    <a:pt x="70" y="874"/>
                  </a:lnTo>
                  <a:lnTo>
                    <a:pt x="82" y="872"/>
                  </a:lnTo>
                  <a:lnTo>
                    <a:pt x="82" y="872"/>
                  </a:lnTo>
                  <a:lnTo>
                    <a:pt x="86" y="870"/>
                  </a:lnTo>
                  <a:lnTo>
                    <a:pt x="88" y="866"/>
                  </a:lnTo>
                  <a:lnTo>
                    <a:pt x="94" y="850"/>
                  </a:lnTo>
                  <a:lnTo>
                    <a:pt x="94" y="850"/>
                  </a:lnTo>
                  <a:lnTo>
                    <a:pt x="98" y="834"/>
                  </a:lnTo>
                  <a:lnTo>
                    <a:pt x="98" y="820"/>
                  </a:lnTo>
                  <a:lnTo>
                    <a:pt x="98" y="820"/>
                  </a:lnTo>
                  <a:lnTo>
                    <a:pt x="98" y="802"/>
                  </a:lnTo>
                  <a:lnTo>
                    <a:pt x="94" y="782"/>
                  </a:lnTo>
                  <a:lnTo>
                    <a:pt x="90" y="762"/>
                  </a:lnTo>
                  <a:lnTo>
                    <a:pt x="82" y="738"/>
                  </a:lnTo>
                  <a:lnTo>
                    <a:pt x="82" y="738"/>
                  </a:lnTo>
                  <a:lnTo>
                    <a:pt x="78" y="708"/>
                  </a:lnTo>
                  <a:lnTo>
                    <a:pt x="72" y="666"/>
                  </a:lnTo>
                  <a:lnTo>
                    <a:pt x="72" y="666"/>
                  </a:lnTo>
                  <a:lnTo>
                    <a:pt x="50" y="588"/>
                  </a:lnTo>
                  <a:lnTo>
                    <a:pt x="50" y="588"/>
                  </a:lnTo>
                  <a:lnTo>
                    <a:pt x="46" y="562"/>
                  </a:lnTo>
                  <a:lnTo>
                    <a:pt x="42" y="526"/>
                  </a:lnTo>
                  <a:lnTo>
                    <a:pt x="42" y="526"/>
                  </a:lnTo>
                  <a:lnTo>
                    <a:pt x="30" y="488"/>
                  </a:lnTo>
                  <a:lnTo>
                    <a:pt x="28" y="486"/>
                  </a:lnTo>
                  <a:lnTo>
                    <a:pt x="28" y="486"/>
                  </a:lnTo>
                  <a:lnTo>
                    <a:pt x="14" y="484"/>
                  </a:lnTo>
                  <a:lnTo>
                    <a:pt x="14" y="484"/>
                  </a:lnTo>
                  <a:lnTo>
                    <a:pt x="8" y="472"/>
                  </a:lnTo>
                  <a:lnTo>
                    <a:pt x="4" y="456"/>
                  </a:lnTo>
                  <a:lnTo>
                    <a:pt x="2" y="438"/>
                  </a:lnTo>
                  <a:lnTo>
                    <a:pt x="0" y="418"/>
                  </a:lnTo>
                  <a:lnTo>
                    <a:pt x="0" y="404"/>
                  </a:lnTo>
                  <a:lnTo>
                    <a:pt x="0" y="404"/>
                  </a:lnTo>
                  <a:lnTo>
                    <a:pt x="16" y="358"/>
                  </a:lnTo>
                  <a:lnTo>
                    <a:pt x="16" y="358"/>
                  </a:lnTo>
                  <a:lnTo>
                    <a:pt x="30" y="310"/>
                  </a:lnTo>
                  <a:lnTo>
                    <a:pt x="30" y="310"/>
                  </a:lnTo>
                  <a:lnTo>
                    <a:pt x="32" y="300"/>
                  </a:lnTo>
                  <a:lnTo>
                    <a:pt x="32" y="300"/>
                  </a:lnTo>
                  <a:lnTo>
                    <a:pt x="32" y="278"/>
                  </a:lnTo>
                  <a:lnTo>
                    <a:pt x="32" y="278"/>
                  </a:lnTo>
                  <a:lnTo>
                    <a:pt x="32" y="270"/>
                  </a:lnTo>
                  <a:lnTo>
                    <a:pt x="36" y="262"/>
                  </a:lnTo>
                  <a:lnTo>
                    <a:pt x="36" y="262"/>
                  </a:lnTo>
                  <a:lnTo>
                    <a:pt x="40" y="248"/>
                  </a:lnTo>
                  <a:lnTo>
                    <a:pt x="40" y="248"/>
                  </a:lnTo>
                  <a:lnTo>
                    <a:pt x="32" y="232"/>
                  </a:lnTo>
                  <a:lnTo>
                    <a:pt x="32" y="226"/>
                  </a:lnTo>
                  <a:lnTo>
                    <a:pt x="32" y="226"/>
                  </a:lnTo>
                  <a:lnTo>
                    <a:pt x="32" y="216"/>
                  </a:lnTo>
                  <a:lnTo>
                    <a:pt x="36" y="208"/>
                  </a:lnTo>
                  <a:lnTo>
                    <a:pt x="42" y="202"/>
                  </a:lnTo>
                  <a:lnTo>
                    <a:pt x="50" y="198"/>
                  </a:lnTo>
                  <a:lnTo>
                    <a:pt x="50" y="198"/>
                  </a:lnTo>
                  <a:lnTo>
                    <a:pt x="52" y="190"/>
                  </a:lnTo>
                  <a:lnTo>
                    <a:pt x="54" y="180"/>
                  </a:lnTo>
                  <a:lnTo>
                    <a:pt x="54" y="180"/>
                  </a:lnTo>
                  <a:lnTo>
                    <a:pt x="52" y="170"/>
                  </a:lnTo>
                  <a:lnTo>
                    <a:pt x="48" y="158"/>
                  </a:lnTo>
                  <a:lnTo>
                    <a:pt x="48" y="158"/>
                  </a:lnTo>
                  <a:lnTo>
                    <a:pt x="44" y="146"/>
                  </a:lnTo>
                  <a:lnTo>
                    <a:pt x="42" y="136"/>
                  </a:lnTo>
                  <a:lnTo>
                    <a:pt x="42" y="136"/>
                  </a:lnTo>
                  <a:lnTo>
                    <a:pt x="40" y="118"/>
                  </a:lnTo>
                  <a:lnTo>
                    <a:pt x="34" y="96"/>
                  </a:lnTo>
                  <a:lnTo>
                    <a:pt x="34" y="96"/>
                  </a:lnTo>
                  <a:lnTo>
                    <a:pt x="26" y="76"/>
                  </a:lnTo>
                  <a:lnTo>
                    <a:pt x="24" y="54"/>
                  </a:lnTo>
                  <a:lnTo>
                    <a:pt x="24" y="50"/>
                  </a:lnTo>
                  <a:lnTo>
                    <a:pt x="24" y="50"/>
                  </a:lnTo>
                  <a:lnTo>
                    <a:pt x="32" y="38"/>
                  </a:lnTo>
                  <a:lnTo>
                    <a:pt x="42" y="26"/>
                  </a:lnTo>
                  <a:lnTo>
                    <a:pt x="54" y="16"/>
                  </a:lnTo>
                  <a:lnTo>
                    <a:pt x="66" y="8"/>
                  </a:lnTo>
                  <a:lnTo>
                    <a:pt x="66" y="6"/>
                  </a:lnTo>
                  <a:lnTo>
                    <a:pt x="66" y="6"/>
                  </a:lnTo>
                  <a:lnTo>
                    <a:pt x="74" y="6"/>
                  </a:lnTo>
                  <a:lnTo>
                    <a:pt x="84" y="4"/>
                  </a:lnTo>
                  <a:lnTo>
                    <a:pt x="84" y="4"/>
                  </a:lnTo>
                  <a:lnTo>
                    <a:pt x="94" y="0"/>
                  </a:lnTo>
                  <a:lnTo>
                    <a:pt x="102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6" y="6"/>
                  </a:lnTo>
                  <a:lnTo>
                    <a:pt x="124" y="12"/>
                  </a:lnTo>
                  <a:lnTo>
                    <a:pt x="134" y="22"/>
                  </a:lnTo>
                  <a:lnTo>
                    <a:pt x="142" y="34"/>
                  </a:lnTo>
                  <a:lnTo>
                    <a:pt x="142" y="34"/>
                  </a:lnTo>
                  <a:lnTo>
                    <a:pt x="156" y="52"/>
                  </a:lnTo>
                  <a:lnTo>
                    <a:pt x="156" y="52"/>
                  </a:lnTo>
                  <a:lnTo>
                    <a:pt x="162" y="64"/>
                  </a:lnTo>
                  <a:lnTo>
                    <a:pt x="166" y="84"/>
                  </a:lnTo>
                  <a:lnTo>
                    <a:pt x="166" y="84"/>
                  </a:lnTo>
                  <a:lnTo>
                    <a:pt x="170" y="104"/>
                  </a:lnTo>
                  <a:lnTo>
                    <a:pt x="174" y="112"/>
                  </a:lnTo>
                  <a:lnTo>
                    <a:pt x="178" y="118"/>
                  </a:lnTo>
                  <a:lnTo>
                    <a:pt x="178" y="118"/>
                  </a:lnTo>
                  <a:lnTo>
                    <a:pt x="196" y="132"/>
                  </a:lnTo>
                  <a:lnTo>
                    <a:pt x="196" y="132"/>
                  </a:lnTo>
                  <a:lnTo>
                    <a:pt x="192" y="138"/>
                  </a:lnTo>
                  <a:lnTo>
                    <a:pt x="192" y="140"/>
                  </a:lnTo>
                  <a:lnTo>
                    <a:pt x="192" y="140"/>
                  </a:lnTo>
                  <a:lnTo>
                    <a:pt x="198" y="144"/>
                  </a:lnTo>
                  <a:lnTo>
                    <a:pt x="206" y="146"/>
                  </a:lnTo>
                  <a:lnTo>
                    <a:pt x="206" y="146"/>
                  </a:lnTo>
                  <a:lnTo>
                    <a:pt x="214" y="148"/>
                  </a:lnTo>
                  <a:lnTo>
                    <a:pt x="214" y="148"/>
                  </a:lnTo>
                  <a:close/>
                  <a:moveTo>
                    <a:pt x="146" y="770"/>
                  </a:moveTo>
                  <a:lnTo>
                    <a:pt x="146" y="770"/>
                  </a:lnTo>
                  <a:lnTo>
                    <a:pt x="146" y="754"/>
                  </a:lnTo>
                  <a:lnTo>
                    <a:pt x="142" y="738"/>
                  </a:lnTo>
                  <a:lnTo>
                    <a:pt x="138" y="722"/>
                  </a:lnTo>
                  <a:lnTo>
                    <a:pt x="132" y="710"/>
                  </a:lnTo>
                  <a:lnTo>
                    <a:pt x="132" y="710"/>
                  </a:lnTo>
                  <a:lnTo>
                    <a:pt x="128" y="720"/>
                  </a:lnTo>
                  <a:lnTo>
                    <a:pt x="128" y="734"/>
                  </a:lnTo>
                  <a:lnTo>
                    <a:pt x="126" y="734"/>
                  </a:lnTo>
                  <a:lnTo>
                    <a:pt x="126" y="734"/>
                  </a:lnTo>
                  <a:lnTo>
                    <a:pt x="126" y="774"/>
                  </a:lnTo>
                  <a:lnTo>
                    <a:pt x="126" y="774"/>
                  </a:lnTo>
                  <a:lnTo>
                    <a:pt x="128" y="788"/>
                  </a:lnTo>
                  <a:lnTo>
                    <a:pt x="130" y="798"/>
                  </a:lnTo>
                  <a:lnTo>
                    <a:pt x="134" y="806"/>
                  </a:lnTo>
                  <a:lnTo>
                    <a:pt x="138" y="810"/>
                  </a:lnTo>
                  <a:lnTo>
                    <a:pt x="140" y="810"/>
                  </a:lnTo>
                  <a:lnTo>
                    <a:pt x="140" y="810"/>
                  </a:lnTo>
                  <a:lnTo>
                    <a:pt x="142" y="788"/>
                  </a:lnTo>
                  <a:lnTo>
                    <a:pt x="142" y="788"/>
                  </a:lnTo>
                  <a:lnTo>
                    <a:pt x="146" y="780"/>
                  </a:lnTo>
                  <a:lnTo>
                    <a:pt x="146" y="770"/>
                  </a:lnTo>
                  <a:lnTo>
                    <a:pt x="146" y="770"/>
                  </a:lnTo>
                  <a:close/>
                  <a:moveTo>
                    <a:pt x="176" y="324"/>
                  </a:moveTo>
                  <a:lnTo>
                    <a:pt x="176" y="324"/>
                  </a:lnTo>
                  <a:lnTo>
                    <a:pt x="174" y="302"/>
                  </a:lnTo>
                  <a:lnTo>
                    <a:pt x="174" y="284"/>
                  </a:lnTo>
                  <a:lnTo>
                    <a:pt x="170" y="270"/>
                  </a:lnTo>
                  <a:lnTo>
                    <a:pt x="166" y="262"/>
                  </a:lnTo>
                  <a:lnTo>
                    <a:pt x="164" y="264"/>
                  </a:lnTo>
                  <a:lnTo>
                    <a:pt x="164" y="264"/>
                  </a:lnTo>
                  <a:lnTo>
                    <a:pt x="156" y="282"/>
                  </a:lnTo>
                  <a:lnTo>
                    <a:pt x="142" y="304"/>
                  </a:lnTo>
                  <a:lnTo>
                    <a:pt x="140" y="306"/>
                  </a:lnTo>
                  <a:lnTo>
                    <a:pt x="140" y="306"/>
                  </a:lnTo>
                  <a:lnTo>
                    <a:pt x="140" y="314"/>
                  </a:lnTo>
                  <a:lnTo>
                    <a:pt x="138" y="318"/>
                  </a:lnTo>
                  <a:lnTo>
                    <a:pt x="138" y="326"/>
                  </a:lnTo>
                  <a:lnTo>
                    <a:pt x="138" y="326"/>
                  </a:lnTo>
                  <a:lnTo>
                    <a:pt x="138" y="330"/>
                  </a:lnTo>
                  <a:lnTo>
                    <a:pt x="140" y="338"/>
                  </a:lnTo>
                  <a:lnTo>
                    <a:pt x="150" y="354"/>
                  </a:lnTo>
                  <a:lnTo>
                    <a:pt x="150" y="354"/>
                  </a:lnTo>
                  <a:lnTo>
                    <a:pt x="170" y="382"/>
                  </a:lnTo>
                  <a:lnTo>
                    <a:pt x="172" y="380"/>
                  </a:lnTo>
                  <a:lnTo>
                    <a:pt x="172" y="380"/>
                  </a:lnTo>
                  <a:lnTo>
                    <a:pt x="174" y="350"/>
                  </a:lnTo>
                  <a:lnTo>
                    <a:pt x="176" y="324"/>
                  </a:lnTo>
                  <a:lnTo>
                    <a:pt x="176" y="324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10" name="Group 67"/>
          <p:cNvGrpSpPr>
            <a:grpSpLocks noChangeAspect="1"/>
          </p:cNvGrpSpPr>
          <p:nvPr/>
        </p:nvGrpSpPr>
        <p:grpSpPr bwMode="auto">
          <a:xfrm flipH="1" flipV="1">
            <a:off x="152398" y="152400"/>
            <a:ext cx="1600202" cy="1033671"/>
            <a:chOff x="2497" y="1995"/>
            <a:chExt cx="805" cy="520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1093" name="Rectangle 69"/>
            <p:cNvSpPr>
              <a:spLocks noChangeArrowheads="1"/>
            </p:cNvSpPr>
            <p:nvPr userDrawn="1"/>
          </p:nvSpPr>
          <p:spPr bwMode="auto">
            <a:xfrm>
              <a:off x="3043" y="2467"/>
              <a:ext cx="46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94" name="Rectangle 70"/>
            <p:cNvSpPr>
              <a:spLocks noChangeArrowheads="1"/>
            </p:cNvSpPr>
            <p:nvPr userDrawn="1"/>
          </p:nvSpPr>
          <p:spPr bwMode="auto">
            <a:xfrm>
              <a:off x="2699" y="2467"/>
              <a:ext cx="48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95" name="Rectangle 71"/>
            <p:cNvSpPr>
              <a:spLocks noChangeArrowheads="1"/>
            </p:cNvSpPr>
            <p:nvPr userDrawn="1"/>
          </p:nvSpPr>
          <p:spPr bwMode="auto">
            <a:xfrm>
              <a:off x="2598" y="2467"/>
              <a:ext cx="47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96" name="Rectangle 72"/>
            <p:cNvSpPr>
              <a:spLocks noChangeArrowheads="1"/>
            </p:cNvSpPr>
            <p:nvPr userDrawn="1"/>
          </p:nvSpPr>
          <p:spPr bwMode="auto">
            <a:xfrm>
              <a:off x="2497" y="2467"/>
              <a:ext cx="48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97" name="Rectangle 73"/>
            <p:cNvSpPr>
              <a:spLocks noChangeArrowheads="1"/>
            </p:cNvSpPr>
            <p:nvPr userDrawn="1"/>
          </p:nvSpPr>
          <p:spPr bwMode="auto">
            <a:xfrm>
              <a:off x="3148" y="2467"/>
              <a:ext cx="48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98" name="Rectangle 74"/>
            <p:cNvSpPr>
              <a:spLocks noChangeArrowheads="1"/>
            </p:cNvSpPr>
            <p:nvPr userDrawn="1"/>
          </p:nvSpPr>
          <p:spPr bwMode="auto">
            <a:xfrm>
              <a:off x="3254" y="2467"/>
              <a:ext cx="48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99" name="Rectangle 75"/>
            <p:cNvSpPr>
              <a:spLocks noChangeArrowheads="1"/>
            </p:cNvSpPr>
            <p:nvPr userDrawn="1"/>
          </p:nvSpPr>
          <p:spPr bwMode="auto">
            <a:xfrm>
              <a:off x="3148" y="2206"/>
              <a:ext cx="48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00" name="Rectangle 76"/>
            <p:cNvSpPr>
              <a:spLocks noChangeArrowheads="1"/>
            </p:cNvSpPr>
            <p:nvPr userDrawn="1"/>
          </p:nvSpPr>
          <p:spPr bwMode="auto">
            <a:xfrm>
              <a:off x="3254" y="2206"/>
              <a:ext cx="48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01" name="Rectangle 77"/>
            <p:cNvSpPr>
              <a:spLocks noChangeArrowheads="1"/>
            </p:cNvSpPr>
            <p:nvPr userDrawn="1"/>
          </p:nvSpPr>
          <p:spPr bwMode="auto">
            <a:xfrm>
              <a:off x="3148" y="2100"/>
              <a:ext cx="48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02" name="Rectangle 78"/>
            <p:cNvSpPr>
              <a:spLocks noChangeArrowheads="1"/>
            </p:cNvSpPr>
            <p:nvPr userDrawn="1"/>
          </p:nvSpPr>
          <p:spPr bwMode="auto">
            <a:xfrm>
              <a:off x="3254" y="2100"/>
              <a:ext cx="48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03" name="Rectangle 79"/>
            <p:cNvSpPr>
              <a:spLocks noChangeArrowheads="1"/>
            </p:cNvSpPr>
            <p:nvPr userDrawn="1"/>
          </p:nvSpPr>
          <p:spPr bwMode="auto">
            <a:xfrm>
              <a:off x="2940" y="2206"/>
              <a:ext cx="48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04" name="Rectangle 80"/>
            <p:cNvSpPr>
              <a:spLocks noChangeArrowheads="1"/>
            </p:cNvSpPr>
            <p:nvPr userDrawn="1"/>
          </p:nvSpPr>
          <p:spPr bwMode="auto">
            <a:xfrm>
              <a:off x="3046" y="2206"/>
              <a:ext cx="47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05" name="Rectangle 81"/>
            <p:cNvSpPr>
              <a:spLocks noChangeArrowheads="1"/>
            </p:cNvSpPr>
            <p:nvPr userDrawn="1"/>
          </p:nvSpPr>
          <p:spPr bwMode="auto">
            <a:xfrm>
              <a:off x="2839" y="2206"/>
              <a:ext cx="48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06" name="Rectangle 82"/>
            <p:cNvSpPr>
              <a:spLocks noChangeArrowheads="1"/>
            </p:cNvSpPr>
            <p:nvPr userDrawn="1"/>
          </p:nvSpPr>
          <p:spPr bwMode="auto">
            <a:xfrm>
              <a:off x="3148" y="2305"/>
              <a:ext cx="48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07" name="Rectangle 83"/>
            <p:cNvSpPr>
              <a:spLocks noChangeArrowheads="1"/>
            </p:cNvSpPr>
            <p:nvPr userDrawn="1"/>
          </p:nvSpPr>
          <p:spPr bwMode="auto">
            <a:xfrm>
              <a:off x="3254" y="2305"/>
              <a:ext cx="48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08" name="Rectangle 84"/>
            <p:cNvSpPr>
              <a:spLocks noChangeArrowheads="1"/>
            </p:cNvSpPr>
            <p:nvPr userDrawn="1"/>
          </p:nvSpPr>
          <p:spPr bwMode="auto">
            <a:xfrm>
              <a:off x="2940" y="2305"/>
              <a:ext cx="48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09" name="Rectangle 85"/>
            <p:cNvSpPr>
              <a:spLocks noChangeArrowheads="1"/>
            </p:cNvSpPr>
            <p:nvPr userDrawn="1"/>
          </p:nvSpPr>
          <p:spPr bwMode="auto">
            <a:xfrm>
              <a:off x="3046" y="2305"/>
              <a:ext cx="47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10" name="Rectangle 86"/>
            <p:cNvSpPr>
              <a:spLocks noChangeArrowheads="1"/>
            </p:cNvSpPr>
            <p:nvPr userDrawn="1"/>
          </p:nvSpPr>
          <p:spPr bwMode="auto">
            <a:xfrm>
              <a:off x="2839" y="2305"/>
              <a:ext cx="48" cy="4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11" name="Rectangle 87"/>
            <p:cNvSpPr>
              <a:spLocks noChangeArrowheads="1"/>
            </p:cNvSpPr>
            <p:nvPr userDrawn="1"/>
          </p:nvSpPr>
          <p:spPr bwMode="auto">
            <a:xfrm>
              <a:off x="3148" y="1995"/>
              <a:ext cx="48" cy="4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12" name="Rectangle 88"/>
            <p:cNvSpPr>
              <a:spLocks noChangeArrowheads="1"/>
            </p:cNvSpPr>
            <p:nvPr userDrawn="1"/>
          </p:nvSpPr>
          <p:spPr bwMode="auto">
            <a:xfrm>
              <a:off x="3254" y="1995"/>
              <a:ext cx="48" cy="4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646331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7772400" cy="461665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E067C6-1A67-495C-A1F8-1232E1B54F0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DF04FF-08DD-442F-B8F2-FD6548AA1139}" type="slidenum">
              <a:rPr lang="en-US" smtClean="0"/>
              <a:pPr>
                <a:defRPr/>
              </a:pPr>
              <a:t>‹#›</a:t>
            </a:fld>
            <a:endParaRPr lang="en-US" sz="140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180C57-E448-4959-A5F4-E2037343BD46}" type="slidenum">
              <a:rPr lang="en-US" smtClean="0"/>
              <a:pPr>
                <a:defRPr/>
              </a:pPr>
              <a:t>‹#›</a:t>
            </a:fld>
            <a:endParaRPr lang="en-US" sz="1400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9/19/2017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9/19/2017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9/19/2017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9/19/2017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9/19/2017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BBB318-06F6-4929-979A-C10791830C16}" type="slidenum">
              <a:rPr lang="en-US" smtClean="0"/>
              <a:pPr>
                <a:defRPr/>
              </a:pPr>
              <a:t>‹#›</a:t>
            </a:fld>
            <a:endParaRPr lang="en-US" sz="1400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9/19/2017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9118" y="533401"/>
            <a:ext cx="3772883" cy="2514601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9118" y="3403600"/>
            <a:ext cx="3772883" cy="1397000"/>
          </a:xfrm>
        </p:spPr>
        <p:txBody>
          <a:bodyPr>
            <a:normAutofit/>
          </a:bodyPr>
          <a:lstStyle>
            <a:lvl1pPr marL="0" indent="0" algn="l">
              <a:spcBef>
                <a:spcPts val="600"/>
              </a:spcBef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E067C6-1A67-495C-A1F8-1232E1B54F0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64752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BBB318-06F6-4929-979A-C10791830C16}" type="slidenum">
              <a:rPr lang="en-US" smtClean="0"/>
              <a:pPr>
                <a:defRPr/>
              </a:pPr>
              <a:t>‹#›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xmlns="" val="24291533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9119" y="533400"/>
            <a:ext cx="6516797" cy="2286000"/>
          </a:xfrm>
        </p:spPr>
        <p:txBody>
          <a:bodyPr anchor="b">
            <a:normAutofit/>
          </a:bodyPr>
          <a:lstStyle>
            <a:lvl1pPr algn="l">
              <a:defRPr sz="54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9119" y="3124200"/>
            <a:ext cx="6516797" cy="1371600"/>
          </a:xfrm>
        </p:spPr>
        <p:txBody>
          <a:bodyPr anchor="t">
            <a:normAutofit/>
          </a:bodyPr>
          <a:lstStyle>
            <a:lvl1pPr marL="0" indent="0">
              <a:spcBef>
                <a:spcPts val="600"/>
              </a:spcBef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11445D-C61E-4E33-A255-25919AE1EBD8}" type="slidenum">
              <a:rPr lang="en-US" smtClean="0"/>
              <a:pPr>
                <a:defRPr/>
              </a:pPr>
              <a:t>‹#›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xmlns="" val="37013312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9117" y="1828800"/>
            <a:ext cx="3189801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9516" y="1828800"/>
            <a:ext cx="3189801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2AE6EC-CABB-43C9-8835-A48CBB46A5FC}" type="slidenum">
              <a:rPr lang="en-US" smtClean="0"/>
              <a:pPr>
                <a:defRPr/>
              </a:pPr>
              <a:t>‹#›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xmlns="" val="3413709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9118" y="1828800"/>
            <a:ext cx="3189801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99118" y="2590800"/>
            <a:ext cx="3189801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26114" y="1828800"/>
            <a:ext cx="3189801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26114" y="2590800"/>
            <a:ext cx="3189801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F3C509-34EC-4A2D-963F-9E32022C4523}" type="slidenum">
              <a:rPr lang="en-US" smtClean="0"/>
              <a:pPr>
                <a:defRPr/>
              </a:pPr>
              <a:t>‹#›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xmlns="" val="2000784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9022C7-A66F-447F-B8FD-B251BA437C69}" type="slidenum">
              <a:rPr lang="en-US" smtClean="0"/>
              <a:pPr>
                <a:defRPr/>
              </a:pPr>
              <a:t>‹#›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xmlns="" val="9071586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31A148-488B-4307-BFB3-68FD2D43ED3B}" type="slidenum">
              <a:rPr lang="en-US" smtClean="0"/>
              <a:pPr>
                <a:defRPr/>
              </a:pPr>
              <a:t>‹#›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xmlns="" val="24415315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11445D-C61E-4E33-A255-25919AE1EBD8}" type="slidenum">
              <a:rPr lang="en-US" smtClean="0"/>
              <a:pPr>
                <a:defRPr/>
              </a:pPr>
              <a:t>‹#›</a:t>
            </a:fld>
            <a:endParaRPr lang="en-US" sz="1400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9118" y="533400"/>
            <a:ext cx="3086904" cy="1524000"/>
          </a:xfrm>
        </p:spPr>
        <p:txBody>
          <a:bodyPr anchor="b">
            <a:normAutofit/>
          </a:bodyPr>
          <a:lstStyle>
            <a:lvl1pPr algn="l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0506" y="533400"/>
            <a:ext cx="4401696" cy="5486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9118" y="2209800"/>
            <a:ext cx="3086904" cy="38100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F3A987-B7CE-4D36-9DCE-F0352807FF62}" type="slidenum">
              <a:rPr lang="en-US" smtClean="0"/>
              <a:pPr>
                <a:defRPr/>
              </a:pPr>
              <a:t>‹#›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xmlns="" val="2101711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9118" y="533400"/>
            <a:ext cx="3086904" cy="1524000"/>
          </a:xfrm>
        </p:spPr>
        <p:txBody>
          <a:bodyPr anchor="b">
            <a:noAutofit/>
          </a:bodyPr>
          <a:lstStyle>
            <a:lvl1pPr algn="l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4400505" y="533400"/>
            <a:ext cx="4336259" cy="5791200"/>
          </a:xfrm>
          <a:ln w="50800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9118" y="2209800"/>
            <a:ext cx="3086904" cy="38100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4196082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DF04FF-08DD-442F-B8F2-FD6548AA1139}" type="slidenum">
              <a:rPr lang="en-US" smtClean="0"/>
              <a:pPr>
                <a:defRPr/>
              </a:pPr>
              <a:t>‹#›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xmlns="" val="2668093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771" y="533400"/>
            <a:ext cx="1772112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99118" y="533400"/>
            <a:ext cx="5602158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180C57-E448-4959-A5F4-E2037343BD46}" type="slidenum">
              <a:rPr lang="en-US" smtClean="0"/>
              <a:pPr>
                <a:defRPr/>
              </a:pPr>
              <a:t>‹#›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xmlns="" val="188244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2AE6EC-CABB-43C9-8835-A48CBB46A5FC}" type="slidenum">
              <a:rPr lang="en-US" smtClean="0"/>
              <a:pPr>
                <a:defRPr/>
              </a:pPr>
              <a:t>‹#›</a:t>
            </a:fld>
            <a:endParaRPr lang="en-US" sz="140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F3C509-34EC-4A2D-963F-9E32022C4523}" type="slidenum">
              <a:rPr lang="en-US" smtClean="0"/>
              <a:pPr>
                <a:defRPr/>
              </a:pPr>
              <a:t>‹#›</a:t>
            </a:fld>
            <a:endParaRPr lang="en-US" sz="140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9022C7-A66F-447F-B8FD-B251BA437C69}" type="slidenum">
              <a:rPr lang="en-US" smtClean="0"/>
              <a:pPr>
                <a:defRPr/>
              </a:pPr>
              <a:t>‹#›</a:t>
            </a:fld>
            <a:endParaRPr lang="en-US" sz="140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31A148-488B-4307-BFB3-68FD2D43ED3B}" type="slidenum">
              <a:rPr lang="en-US" smtClean="0"/>
              <a:pPr>
                <a:defRPr/>
              </a:pPr>
              <a:t>‹#›</a:t>
            </a:fld>
            <a:endParaRPr lang="en-US" sz="140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F3A987-B7CE-4D36-9DCE-F0352807FF62}" type="slidenum">
              <a:rPr lang="en-US" smtClean="0"/>
              <a:pPr>
                <a:defRPr/>
              </a:pPr>
              <a:t>‹#›</a:t>
            </a:fld>
            <a:endParaRPr lang="en-US" sz="140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729D98-C7AB-4B1D-A524-0AD266F9119D}" type="slidenum">
              <a:rPr lang="en-US" smtClean="0"/>
              <a:pPr>
                <a:defRPr/>
              </a:pPr>
              <a:t>‹#›</a:t>
            </a:fld>
            <a:endParaRPr lang="en-US" sz="14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3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33" name="Rectangle 32"/>
            <p:cNvSpPr/>
            <p:nvPr userDrawn="1"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8" name="Group 67"/>
            <p:cNvGrpSpPr>
              <a:grpSpLocks noChangeAspect="1"/>
            </p:cNvGrpSpPr>
            <p:nvPr userDrawn="1"/>
          </p:nvGrpSpPr>
          <p:grpSpPr bwMode="auto">
            <a:xfrm flipH="1" flipV="1">
              <a:off x="152398" y="152400"/>
              <a:ext cx="1066802" cy="689114"/>
              <a:chOff x="2497" y="1995"/>
              <a:chExt cx="805" cy="520"/>
            </a:xfrm>
            <a:solidFill>
              <a:schemeClr val="accent2">
                <a:lumMod val="20000"/>
                <a:lumOff val="80000"/>
              </a:schemeClr>
            </a:solidFill>
          </p:grpSpPr>
          <p:sp>
            <p:nvSpPr>
              <p:cNvPr id="8" name="Rectangle 69"/>
              <p:cNvSpPr>
                <a:spLocks noChangeArrowheads="1"/>
              </p:cNvSpPr>
              <p:nvPr userDrawn="1"/>
            </p:nvSpPr>
            <p:spPr bwMode="auto">
              <a:xfrm>
                <a:off x="3043" y="2467"/>
                <a:ext cx="46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" name="Rectangle 70"/>
              <p:cNvSpPr>
                <a:spLocks noChangeArrowheads="1"/>
              </p:cNvSpPr>
              <p:nvPr userDrawn="1"/>
            </p:nvSpPr>
            <p:spPr bwMode="auto">
              <a:xfrm>
                <a:off x="2699" y="2467"/>
                <a:ext cx="48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0" name="Rectangle 71"/>
              <p:cNvSpPr>
                <a:spLocks noChangeArrowheads="1"/>
              </p:cNvSpPr>
              <p:nvPr userDrawn="1"/>
            </p:nvSpPr>
            <p:spPr bwMode="auto">
              <a:xfrm>
                <a:off x="2598" y="2467"/>
                <a:ext cx="47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" name="Rectangle 72"/>
              <p:cNvSpPr>
                <a:spLocks noChangeArrowheads="1"/>
              </p:cNvSpPr>
              <p:nvPr userDrawn="1"/>
            </p:nvSpPr>
            <p:spPr bwMode="auto">
              <a:xfrm>
                <a:off x="2497" y="2467"/>
                <a:ext cx="48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" name="Rectangle 73"/>
              <p:cNvSpPr>
                <a:spLocks noChangeArrowheads="1"/>
              </p:cNvSpPr>
              <p:nvPr userDrawn="1"/>
            </p:nvSpPr>
            <p:spPr bwMode="auto">
              <a:xfrm>
                <a:off x="3148" y="2467"/>
                <a:ext cx="48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" name="Rectangle 74"/>
              <p:cNvSpPr>
                <a:spLocks noChangeArrowheads="1"/>
              </p:cNvSpPr>
              <p:nvPr userDrawn="1"/>
            </p:nvSpPr>
            <p:spPr bwMode="auto">
              <a:xfrm>
                <a:off x="3254" y="2467"/>
                <a:ext cx="48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" name="Rectangle 75"/>
              <p:cNvSpPr>
                <a:spLocks noChangeArrowheads="1"/>
              </p:cNvSpPr>
              <p:nvPr userDrawn="1"/>
            </p:nvSpPr>
            <p:spPr bwMode="auto">
              <a:xfrm>
                <a:off x="3148" y="2206"/>
                <a:ext cx="48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" name="Rectangle 76"/>
              <p:cNvSpPr>
                <a:spLocks noChangeArrowheads="1"/>
              </p:cNvSpPr>
              <p:nvPr userDrawn="1"/>
            </p:nvSpPr>
            <p:spPr bwMode="auto">
              <a:xfrm>
                <a:off x="3254" y="2206"/>
                <a:ext cx="48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" name="Rectangle 77"/>
              <p:cNvSpPr>
                <a:spLocks noChangeArrowheads="1"/>
              </p:cNvSpPr>
              <p:nvPr userDrawn="1"/>
            </p:nvSpPr>
            <p:spPr bwMode="auto">
              <a:xfrm>
                <a:off x="3148" y="2100"/>
                <a:ext cx="48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" name="Rectangle 78"/>
              <p:cNvSpPr>
                <a:spLocks noChangeArrowheads="1"/>
              </p:cNvSpPr>
              <p:nvPr userDrawn="1"/>
            </p:nvSpPr>
            <p:spPr bwMode="auto">
              <a:xfrm>
                <a:off x="3254" y="2100"/>
                <a:ext cx="48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" name="Rectangle 79"/>
              <p:cNvSpPr>
                <a:spLocks noChangeArrowheads="1"/>
              </p:cNvSpPr>
              <p:nvPr userDrawn="1"/>
            </p:nvSpPr>
            <p:spPr bwMode="auto">
              <a:xfrm>
                <a:off x="2940" y="2206"/>
                <a:ext cx="48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" name="Rectangle 80"/>
              <p:cNvSpPr>
                <a:spLocks noChangeArrowheads="1"/>
              </p:cNvSpPr>
              <p:nvPr userDrawn="1"/>
            </p:nvSpPr>
            <p:spPr bwMode="auto">
              <a:xfrm>
                <a:off x="3046" y="2206"/>
                <a:ext cx="47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" name="Rectangle 81"/>
              <p:cNvSpPr>
                <a:spLocks noChangeArrowheads="1"/>
              </p:cNvSpPr>
              <p:nvPr userDrawn="1"/>
            </p:nvSpPr>
            <p:spPr bwMode="auto">
              <a:xfrm>
                <a:off x="2839" y="2206"/>
                <a:ext cx="48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" name="Rectangle 82"/>
              <p:cNvSpPr>
                <a:spLocks noChangeArrowheads="1"/>
              </p:cNvSpPr>
              <p:nvPr userDrawn="1"/>
            </p:nvSpPr>
            <p:spPr bwMode="auto">
              <a:xfrm>
                <a:off x="3148" y="2305"/>
                <a:ext cx="48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" name="Rectangle 83"/>
              <p:cNvSpPr>
                <a:spLocks noChangeArrowheads="1"/>
              </p:cNvSpPr>
              <p:nvPr userDrawn="1"/>
            </p:nvSpPr>
            <p:spPr bwMode="auto">
              <a:xfrm>
                <a:off x="3254" y="2305"/>
                <a:ext cx="48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" name="Rectangle 84"/>
              <p:cNvSpPr>
                <a:spLocks noChangeArrowheads="1"/>
              </p:cNvSpPr>
              <p:nvPr userDrawn="1"/>
            </p:nvSpPr>
            <p:spPr bwMode="auto">
              <a:xfrm>
                <a:off x="2940" y="2305"/>
                <a:ext cx="48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" name="Rectangle 85"/>
              <p:cNvSpPr>
                <a:spLocks noChangeArrowheads="1"/>
              </p:cNvSpPr>
              <p:nvPr userDrawn="1"/>
            </p:nvSpPr>
            <p:spPr bwMode="auto">
              <a:xfrm>
                <a:off x="3046" y="2305"/>
                <a:ext cx="47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" name="Rectangle 86"/>
              <p:cNvSpPr>
                <a:spLocks noChangeArrowheads="1"/>
              </p:cNvSpPr>
              <p:nvPr userDrawn="1"/>
            </p:nvSpPr>
            <p:spPr bwMode="auto">
              <a:xfrm>
                <a:off x="2839" y="2305"/>
                <a:ext cx="48" cy="4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" name="Rectangle 87"/>
              <p:cNvSpPr>
                <a:spLocks noChangeArrowheads="1"/>
              </p:cNvSpPr>
              <p:nvPr userDrawn="1"/>
            </p:nvSpPr>
            <p:spPr bwMode="auto">
              <a:xfrm>
                <a:off x="3148" y="1995"/>
                <a:ext cx="48" cy="47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" name="Rectangle 88"/>
              <p:cNvSpPr>
                <a:spLocks noChangeArrowheads="1"/>
              </p:cNvSpPr>
              <p:nvPr userDrawn="1"/>
            </p:nvSpPr>
            <p:spPr bwMode="auto">
              <a:xfrm>
                <a:off x="3254" y="1995"/>
                <a:ext cx="48" cy="47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sp>
          <p:nvSpPr>
            <p:cNvPr id="30" name="Freeform 29"/>
            <p:cNvSpPr>
              <a:spLocks/>
            </p:cNvSpPr>
            <p:nvPr userDrawn="1"/>
          </p:nvSpPr>
          <p:spPr bwMode="auto">
            <a:xfrm>
              <a:off x="8054975" y="0"/>
              <a:ext cx="1089025" cy="26631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2" y="0"/>
                </a:cxn>
                <a:cxn ang="0">
                  <a:pos x="1432" y="3492"/>
                </a:cxn>
                <a:cxn ang="0">
                  <a:pos x="1419" y="3252"/>
                </a:cxn>
                <a:cxn ang="0">
                  <a:pos x="1406" y="3024"/>
                </a:cxn>
                <a:cxn ang="0">
                  <a:pos x="1393" y="2807"/>
                </a:cxn>
                <a:cxn ang="0">
                  <a:pos x="1379" y="2601"/>
                </a:cxn>
                <a:cxn ang="0">
                  <a:pos x="1364" y="2407"/>
                </a:cxn>
                <a:cxn ang="0">
                  <a:pos x="1348" y="2222"/>
                </a:cxn>
                <a:cxn ang="0">
                  <a:pos x="1330" y="2047"/>
                </a:cxn>
                <a:cxn ang="0">
                  <a:pos x="1311" y="1881"/>
                </a:cxn>
                <a:cxn ang="0">
                  <a:pos x="1291" y="1726"/>
                </a:cxn>
                <a:cxn ang="0">
                  <a:pos x="1268" y="1580"/>
                </a:cxn>
                <a:cxn ang="0">
                  <a:pos x="1245" y="1442"/>
                </a:cxn>
                <a:cxn ang="0">
                  <a:pos x="1218" y="1313"/>
                </a:cxn>
                <a:cxn ang="0">
                  <a:pos x="1190" y="1192"/>
                </a:cxn>
                <a:cxn ang="0">
                  <a:pos x="1158" y="1078"/>
                </a:cxn>
                <a:cxn ang="0">
                  <a:pos x="1125" y="973"/>
                </a:cxn>
                <a:cxn ang="0">
                  <a:pos x="1089" y="873"/>
                </a:cxn>
                <a:cxn ang="0">
                  <a:pos x="1049" y="781"/>
                </a:cxn>
                <a:cxn ang="0">
                  <a:pos x="1007" y="696"/>
                </a:cxn>
                <a:cxn ang="0">
                  <a:pos x="962" y="617"/>
                </a:cxn>
                <a:cxn ang="0">
                  <a:pos x="913" y="544"/>
                </a:cxn>
                <a:cxn ang="0">
                  <a:pos x="860" y="475"/>
                </a:cxn>
                <a:cxn ang="0">
                  <a:pos x="804" y="413"/>
                </a:cxn>
                <a:cxn ang="0">
                  <a:pos x="744" y="354"/>
                </a:cxn>
                <a:cxn ang="0">
                  <a:pos x="680" y="301"/>
                </a:cxn>
                <a:cxn ang="0">
                  <a:pos x="611" y="252"/>
                </a:cxn>
                <a:cxn ang="0">
                  <a:pos x="539" y="206"/>
                </a:cxn>
                <a:cxn ang="0">
                  <a:pos x="461" y="165"/>
                </a:cxn>
                <a:cxn ang="0">
                  <a:pos x="379" y="128"/>
                </a:cxn>
                <a:cxn ang="0">
                  <a:pos x="292" y="92"/>
                </a:cxn>
                <a:cxn ang="0">
                  <a:pos x="200" y="59"/>
                </a:cxn>
                <a:cxn ang="0">
                  <a:pos x="103" y="28"/>
                </a:cxn>
                <a:cxn ang="0">
                  <a:pos x="0" y="0"/>
                </a:cxn>
              </a:cxnLst>
              <a:rect l="0" t="0" r="r" b="b"/>
              <a:pathLst>
                <a:path w="1432" h="3492">
                  <a:moveTo>
                    <a:pt x="0" y="0"/>
                  </a:moveTo>
                  <a:lnTo>
                    <a:pt x="1432" y="0"/>
                  </a:lnTo>
                  <a:lnTo>
                    <a:pt x="1432" y="3492"/>
                  </a:lnTo>
                  <a:lnTo>
                    <a:pt x="1419" y="3252"/>
                  </a:lnTo>
                  <a:lnTo>
                    <a:pt x="1406" y="3024"/>
                  </a:lnTo>
                  <a:lnTo>
                    <a:pt x="1393" y="2807"/>
                  </a:lnTo>
                  <a:lnTo>
                    <a:pt x="1379" y="2601"/>
                  </a:lnTo>
                  <a:lnTo>
                    <a:pt x="1364" y="2407"/>
                  </a:lnTo>
                  <a:lnTo>
                    <a:pt x="1348" y="2222"/>
                  </a:lnTo>
                  <a:lnTo>
                    <a:pt x="1330" y="2047"/>
                  </a:lnTo>
                  <a:lnTo>
                    <a:pt x="1311" y="1881"/>
                  </a:lnTo>
                  <a:lnTo>
                    <a:pt x="1291" y="1726"/>
                  </a:lnTo>
                  <a:lnTo>
                    <a:pt x="1268" y="1580"/>
                  </a:lnTo>
                  <a:lnTo>
                    <a:pt x="1245" y="1442"/>
                  </a:lnTo>
                  <a:lnTo>
                    <a:pt x="1218" y="1313"/>
                  </a:lnTo>
                  <a:lnTo>
                    <a:pt x="1190" y="1192"/>
                  </a:lnTo>
                  <a:lnTo>
                    <a:pt x="1158" y="1078"/>
                  </a:lnTo>
                  <a:lnTo>
                    <a:pt x="1125" y="973"/>
                  </a:lnTo>
                  <a:lnTo>
                    <a:pt x="1089" y="873"/>
                  </a:lnTo>
                  <a:lnTo>
                    <a:pt x="1049" y="781"/>
                  </a:lnTo>
                  <a:lnTo>
                    <a:pt x="1007" y="696"/>
                  </a:lnTo>
                  <a:lnTo>
                    <a:pt x="962" y="617"/>
                  </a:lnTo>
                  <a:lnTo>
                    <a:pt x="913" y="544"/>
                  </a:lnTo>
                  <a:lnTo>
                    <a:pt x="860" y="475"/>
                  </a:lnTo>
                  <a:lnTo>
                    <a:pt x="804" y="413"/>
                  </a:lnTo>
                  <a:lnTo>
                    <a:pt x="744" y="354"/>
                  </a:lnTo>
                  <a:lnTo>
                    <a:pt x="680" y="301"/>
                  </a:lnTo>
                  <a:lnTo>
                    <a:pt x="611" y="252"/>
                  </a:lnTo>
                  <a:lnTo>
                    <a:pt x="539" y="206"/>
                  </a:lnTo>
                  <a:lnTo>
                    <a:pt x="461" y="165"/>
                  </a:lnTo>
                  <a:lnTo>
                    <a:pt x="379" y="128"/>
                  </a:lnTo>
                  <a:lnTo>
                    <a:pt x="292" y="92"/>
                  </a:lnTo>
                  <a:lnTo>
                    <a:pt x="200" y="59"/>
                  </a:lnTo>
                  <a:lnTo>
                    <a:pt x="10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2" name="Freeform 51"/>
            <p:cNvSpPr>
              <a:spLocks/>
            </p:cNvSpPr>
            <p:nvPr userDrawn="1"/>
          </p:nvSpPr>
          <p:spPr bwMode="auto">
            <a:xfrm>
              <a:off x="1295400" y="5715000"/>
              <a:ext cx="6858000" cy="914400"/>
            </a:xfrm>
            <a:custGeom>
              <a:avLst/>
              <a:gdLst/>
              <a:ahLst/>
              <a:cxnLst>
                <a:cxn ang="0">
                  <a:pos x="17264" y="180"/>
                </a:cxn>
                <a:cxn ang="0">
                  <a:pos x="16706" y="689"/>
                </a:cxn>
                <a:cxn ang="0">
                  <a:pos x="15959" y="1141"/>
                </a:cxn>
                <a:cxn ang="0">
                  <a:pos x="15050" y="1535"/>
                </a:cxn>
                <a:cxn ang="0">
                  <a:pos x="14003" y="1871"/>
                </a:cxn>
                <a:cxn ang="0">
                  <a:pos x="12844" y="2151"/>
                </a:cxn>
                <a:cxn ang="0">
                  <a:pos x="11599" y="2374"/>
                </a:cxn>
                <a:cxn ang="0">
                  <a:pos x="10294" y="2540"/>
                </a:cxn>
                <a:cxn ang="0">
                  <a:pos x="8951" y="2649"/>
                </a:cxn>
                <a:cxn ang="0">
                  <a:pos x="7599" y="2704"/>
                </a:cxn>
                <a:cxn ang="0">
                  <a:pos x="6264" y="2702"/>
                </a:cxn>
                <a:cxn ang="0">
                  <a:pos x="4968" y="2645"/>
                </a:cxn>
                <a:cxn ang="0">
                  <a:pos x="3740" y="2534"/>
                </a:cxn>
                <a:cxn ang="0">
                  <a:pos x="2603" y="2367"/>
                </a:cxn>
                <a:cxn ang="0">
                  <a:pos x="1584" y="2147"/>
                </a:cxn>
                <a:cxn ang="0">
                  <a:pos x="708" y="1871"/>
                </a:cxn>
                <a:cxn ang="0">
                  <a:pos x="0" y="1543"/>
                </a:cxn>
                <a:cxn ang="0">
                  <a:pos x="341" y="1635"/>
                </a:cxn>
                <a:cxn ang="0">
                  <a:pos x="1155" y="1920"/>
                </a:cxn>
                <a:cxn ang="0">
                  <a:pos x="2121" y="2151"/>
                </a:cxn>
                <a:cxn ang="0">
                  <a:pos x="3215" y="2331"/>
                </a:cxn>
                <a:cxn ang="0">
                  <a:pos x="4413" y="2457"/>
                </a:cxn>
                <a:cxn ang="0">
                  <a:pos x="5686" y="2531"/>
                </a:cxn>
                <a:cxn ang="0">
                  <a:pos x="7011" y="2550"/>
                </a:cxn>
                <a:cxn ang="0">
                  <a:pos x="8361" y="2515"/>
                </a:cxn>
                <a:cxn ang="0">
                  <a:pos x="9712" y="2426"/>
                </a:cxn>
                <a:cxn ang="0">
                  <a:pos x="11037" y="2283"/>
                </a:cxn>
                <a:cxn ang="0">
                  <a:pos x="12311" y="2084"/>
                </a:cxn>
                <a:cxn ang="0">
                  <a:pos x="13509" y="1831"/>
                </a:cxn>
                <a:cxn ang="0">
                  <a:pos x="14604" y="1522"/>
                </a:cxn>
                <a:cxn ang="0">
                  <a:pos x="15571" y="1158"/>
                </a:cxn>
                <a:cxn ang="0">
                  <a:pos x="16386" y="737"/>
                </a:cxn>
                <a:cxn ang="0">
                  <a:pos x="17021" y="260"/>
                </a:cxn>
              </a:cxnLst>
              <a:rect l="0" t="0" r="r" b="b"/>
              <a:pathLst>
                <a:path w="17264" h="2710">
                  <a:moveTo>
                    <a:pt x="17264" y="0"/>
                  </a:moveTo>
                  <a:lnTo>
                    <a:pt x="17264" y="180"/>
                  </a:lnTo>
                  <a:lnTo>
                    <a:pt x="17010" y="442"/>
                  </a:lnTo>
                  <a:lnTo>
                    <a:pt x="16706" y="689"/>
                  </a:lnTo>
                  <a:lnTo>
                    <a:pt x="16354" y="923"/>
                  </a:lnTo>
                  <a:lnTo>
                    <a:pt x="15959" y="1141"/>
                  </a:lnTo>
                  <a:lnTo>
                    <a:pt x="15524" y="1345"/>
                  </a:lnTo>
                  <a:lnTo>
                    <a:pt x="15050" y="1535"/>
                  </a:lnTo>
                  <a:lnTo>
                    <a:pt x="14543" y="1710"/>
                  </a:lnTo>
                  <a:lnTo>
                    <a:pt x="14003" y="1871"/>
                  </a:lnTo>
                  <a:lnTo>
                    <a:pt x="13437" y="2018"/>
                  </a:lnTo>
                  <a:lnTo>
                    <a:pt x="12844" y="2151"/>
                  </a:lnTo>
                  <a:lnTo>
                    <a:pt x="12232" y="2269"/>
                  </a:lnTo>
                  <a:lnTo>
                    <a:pt x="11599" y="2374"/>
                  </a:lnTo>
                  <a:lnTo>
                    <a:pt x="10952" y="2464"/>
                  </a:lnTo>
                  <a:lnTo>
                    <a:pt x="10294" y="2540"/>
                  </a:lnTo>
                  <a:lnTo>
                    <a:pt x="9625" y="2602"/>
                  </a:lnTo>
                  <a:lnTo>
                    <a:pt x="8951" y="2649"/>
                  </a:lnTo>
                  <a:lnTo>
                    <a:pt x="8275" y="2684"/>
                  </a:lnTo>
                  <a:lnTo>
                    <a:pt x="7599" y="2704"/>
                  </a:lnTo>
                  <a:lnTo>
                    <a:pt x="6928" y="2710"/>
                  </a:lnTo>
                  <a:lnTo>
                    <a:pt x="6264" y="2702"/>
                  </a:lnTo>
                  <a:lnTo>
                    <a:pt x="5609" y="2681"/>
                  </a:lnTo>
                  <a:lnTo>
                    <a:pt x="4968" y="2645"/>
                  </a:lnTo>
                  <a:lnTo>
                    <a:pt x="4344" y="2597"/>
                  </a:lnTo>
                  <a:lnTo>
                    <a:pt x="3740" y="2534"/>
                  </a:lnTo>
                  <a:lnTo>
                    <a:pt x="3158" y="2457"/>
                  </a:lnTo>
                  <a:lnTo>
                    <a:pt x="2603" y="2367"/>
                  </a:lnTo>
                  <a:lnTo>
                    <a:pt x="2077" y="2264"/>
                  </a:lnTo>
                  <a:lnTo>
                    <a:pt x="1584" y="2147"/>
                  </a:lnTo>
                  <a:lnTo>
                    <a:pt x="1126" y="2016"/>
                  </a:lnTo>
                  <a:lnTo>
                    <a:pt x="708" y="1871"/>
                  </a:lnTo>
                  <a:lnTo>
                    <a:pt x="331" y="1714"/>
                  </a:lnTo>
                  <a:lnTo>
                    <a:pt x="0" y="1543"/>
                  </a:lnTo>
                  <a:lnTo>
                    <a:pt x="0" y="1474"/>
                  </a:lnTo>
                  <a:lnTo>
                    <a:pt x="341" y="1635"/>
                  </a:lnTo>
                  <a:lnTo>
                    <a:pt x="727" y="1784"/>
                  </a:lnTo>
                  <a:lnTo>
                    <a:pt x="1155" y="1920"/>
                  </a:lnTo>
                  <a:lnTo>
                    <a:pt x="1621" y="2042"/>
                  </a:lnTo>
                  <a:lnTo>
                    <a:pt x="2121" y="2151"/>
                  </a:lnTo>
                  <a:lnTo>
                    <a:pt x="2654" y="2249"/>
                  </a:lnTo>
                  <a:lnTo>
                    <a:pt x="3215" y="2331"/>
                  </a:lnTo>
                  <a:lnTo>
                    <a:pt x="3803" y="2401"/>
                  </a:lnTo>
                  <a:lnTo>
                    <a:pt x="4413" y="2457"/>
                  </a:lnTo>
                  <a:lnTo>
                    <a:pt x="5041" y="2500"/>
                  </a:lnTo>
                  <a:lnTo>
                    <a:pt x="5686" y="2531"/>
                  </a:lnTo>
                  <a:lnTo>
                    <a:pt x="6343" y="2547"/>
                  </a:lnTo>
                  <a:lnTo>
                    <a:pt x="7011" y="2550"/>
                  </a:lnTo>
                  <a:lnTo>
                    <a:pt x="7685" y="2539"/>
                  </a:lnTo>
                  <a:lnTo>
                    <a:pt x="8361" y="2515"/>
                  </a:lnTo>
                  <a:lnTo>
                    <a:pt x="9039" y="2478"/>
                  </a:lnTo>
                  <a:lnTo>
                    <a:pt x="9712" y="2426"/>
                  </a:lnTo>
                  <a:lnTo>
                    <a:pt x="10379" y="2361"/>
                  </a:lnTo>
                  <a:lnTo>
                    <a:pt x="11037" y="2283"/>
                  </a:lnTo>
                  <a:lnTo>
                    <a:pt x="11682" y="2190"/>
                  </a:lnTo>
                  <a:lnTo>
                    <a:pt x="12311" y="2084"/>
                  </a:lnTo>
                  <a:lnTo>
                    <a:pt x="12921" y="1964"/>
                  </a:lnTo>
                  <a:lnTo>
                    <a:pt x="13509" y="1831"/>
                  </a:lnTo>
                  <a:lnTo>
                    <a:pt x="14070" y="1683"/>
                  </a:lnTo>
                  <a:lnTo>
                    <a:pt x="14604" y="1522"/>
                  </a:lnTo>
                  <a:lnTo>
                    <a:pt x="15105" y="1347"/>
                  </a:lnTo>
                  <a:lnTo>
                    <a:pt x="15571" y="1158"/>
                  </a:lnTo>
                  <a:lnTo>
                    <a:pt x="15999" y="954"/>
                  </a:lnTo>
                  <a:lnTo>
                    <a:pt x="16386" y="737"/>
                  </a:lnTo>
                  <a:lnTo>
                    <a:pt x="16728" y="506"/>
                  </a:lnTo>
                  <a:lnTo>
                    <a:pt x="17021" y="260"/>
                  </a:lnTo>
                  <a:lnTo>
                    <a:pt x="1726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30000"/>
                  </a:schemeClr>
                </a:gs>
                <a:gs pos="50000">
                  <a:schemeClr val="accent2"/>
                </a:gs>
                <a:gs pos="100000">
                  <a:schemeClr val="bg1">
                    <a:alpha val="30000"/>
                  </a:schemeClr>
                </a:gs>
              </a:gsLst>
              <a:lin ang="0" scaled="1"/>
              <a:tileRect/>
            </a:gra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54CB657-1F12-4D64-856D-AC257A8E4278}" type="slidenum">
              <a:rPr lang="en-US" smtClean="0"/>
              <a:pPr>
                <a:defRPr/>
              </a:pPr>
              <a:t>‹#›</a:t>
            </a:fld>
            <a:endParaRPr lang="en-US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7" r:id="rId1"/>
    <p:sldLayoutId id="2147483978" r:id="rId2"/>
    <p:sldLayoutId id="2147483979" r:id="rId3"/>
    <p:sldLayoutId id="2147483980" r:id="rId4"/>
    <p:sldLayoutId id="2147483981" r:id="rId5"/>
    <p:sldLayoutId id="2147483982" r:id="rId6"/>
    <p:sldLayoutId id="2147483983" r:id="rId7"/>
    <p:sldLayoutId id="2147483984" r:id="rId8"/>
    <p:sldLayoutId id="2147483985" r:id="rId9"/>
    <p:sldLayoutId id="2147483986" r:id="rId10"/>
    <p:sldLayoutId id="214748398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F2618-C234-4528-BB60-72360CB0937F}" type="datetimeFigureOut">
              <a:rPr lang="en-US" smtClean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69FB6-8607-469E-84BB-4E9214D062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9" r:id="rId1"/>
    <p:sldLayoutId id="2147483990" r:id="rId2"/>
    <p:sldLayoutId id="2147483991" r:id="rId3"/>
    <p:sldLayoutId id="2147483992" r:id="rId4"/>
    <p:sldLayoutId id="2147483993" r:id="rId5"/>
    <p:sldLayoutId id="2147483994" r:id="rId6"/>
    <p:sldLayoutId id="2147483995" r:id="rId7"/>
    <p:sldLayoutId id="2147483996" r:id="rId8"/>
    <p:sldLayoutId id="2147483997" r:id="rId9"/>
    <p:sldLayoutId id="2147483998" r:id="rId10"/>
    <p:sldLayoutId id="214748399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9117" y="533400"/>
            <a:ext cx="6516798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9117" y="1828800"/>
            <a:ext cx="6516798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9118" y="6155268"/>
            <a:ext cx="4240920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200813" y="6155268"/>
            <a:ext cx="1028968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01276" y="6155268"/>
            <a:ext cx="914639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D54CB657-1F12-4D64-856D-AC257A8E4278}" type="slidenum">
              <a:rPr lang="en-US" smtClean="0"/>
              <a:pPr>
                <a:defRPr/>
              </a:pPr>
              <a:t>‹#›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xmlns="" val="1597054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  <p:sldLayoutId id="2147484007" r:id="rId7"/>
    <p:sldLayoutId id="2147484008" r:id="rId8"/>
    <p:sldLayoutId id="2147484009" r:id="rId9"/>
    <p:sldLayoutId id="2147484010" r:id="rId10"/>
    <p:sldLayoutId id="2147484011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7724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6012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0972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23444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37160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50876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64592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3839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.chelan.wa.us/noxious-weed/pages/weed-list?parent=All%20About%20Weeds" TargetMode="Externa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295400"/>
            <a:ext cx="8382000" cy="13716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000" b="1" dirty="0" smtClean="0"/>
              <a:t>Kahler Glen Community Association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>
                <a:solidFill>
                  <a:srgbClr val="C00000"/>
                </a:solidFill>
              </a:rPr>
              <a:t>Architecture Control Committee Report</a:t>
            </a:r>
            <a:br>
              <a:rPr lang="en-US" sz="4000" dirty="0" smtClean="0">
                <a:solidFill>
                  <a:srgbClr val="C00000"/>
                </a:solidFill>
              </a:rPr>
            </a:br>
            <a:endParaRPr lang="en-US" sz="3200" dirty="0" smtClean="0">
              <a:solidFill>
                <a:srgbClr val="1F4081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2667000"/>
            <a:ext cx="7239000" cy="2133600"/>
          </a:xfrm>
        </p:spPr>
        <p:txBody>
          <a:bodyPr>
            <a:normAutofit fontScale="85000" lnSpcReduction="20000"/>
          </a:bodyPr>
          <a:lstStyle/>
          <a:p>
            <a:pPr marR="0" algn="ctr">
              <a:lnSpc>
                <a:spcPct val="80000"/>
              </a:lnSpc>
            </a:pPr>
            <a:r>
              <a:rPr lang="en-US" sz="3200" dirty="0" smtClean="0">
                <a:solidFill>
                  <a:srgbClr val="A50021"/>
                </a:solidFill>
              </a:rPr>
              <a:t>ACC Committee:</a:t>
            </a:r>
          </a:p>
          <a:p>
            <a:pPr marR="0" algn="ctr">
              <a:lnSpc>
                <a:spcPct val="80000"/>
              </a:lnSpc>
            </a:pPr>
            <a:r>
              <a:rPr lang="en-US" sz="2400" dirty="0" smtClean="0">
                <a:solidFill>
                  <a:schemeClr val="tx1"/>
                </a:solidFill>
              </a:rPr>
              <a:t>Julie Burrage(Chairperson), Dwight Miller, Tim Gallagher, </a:t>
            </a:r>
            <a:r>
              <a:rPr lang="en-US" dirty="0" smtClean="0">
                <a:solidFill>
                  <a:schemeClr val="tx1"/>
                </a:solidFill>
              </a:rPr>
              <a:t>Brook </a:t>
            </a:r>
            <a:r>
              <a:rPr lang="en-US" dirty="0" smtClean="0">
                <a:solidFill>
                  <a:schemeClr val="tx1"/>
                </a:solidFill>
              </a:rPr>
              <a:t>Fritz </a:t>
            </a:r>
            <a:r>
              <a:rPr lang="en-US" smtClean="0">
                <a:solidFill>
                  <a:schemeClr val="tx1"/>
                </a:solidFill>
              </a:rPr>
              <a:t>and Richard </a:t>
            </a:r>
            <a:r>
              <a:rPr lang="en-US" dirty="0" smtClean="0">
                <a:solidFill>
                  <a:schemeClr val="tx1"/>
                </a:solidFill>
              </a:rPr>
              <a:t>Robinson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R="0" algn="ctr">
              <a:lnSpc>
                <a:spcPct val="80000"/>
              </a:lnSpc>
            </a:pPr>
            <a:endParaRPr lang="en-US" sz="2400" dirty="0" smtClean="0">
              <a:solidFill>
                <a:schemeClr val="tx1"/>
              </a:solidFill>
            </a:endParaRPr>
          </a:p>
          <a:p>
            <a:pPr marR="0" algn="ctr">
              <a:lnSpc>
                <a:spcPct val="80000"/>
              </a:lnSpc>
            </a:pPr>
            <a:r>
              <a:rPr lang="en-US" sz="3200" b="1" dirty="0" smtClean="0">
                <a:solidFill>
                  <a:srgbClr val="A50021"/>
                </a:solidFill>
              </a:rPr>
              <a:t>“THANK YOU” for your service.</a:t>
            </a:r>
          </a:p>
          <a:p>
            <a:pPr marR="0" algn="ctr">
              <a:lnSpc>
                <a:spcPct val="80000"/>
              </a:lnSpc>
            </a:pPr>
            <a:r>
              <a:rPr lang="en-US" sz="3200" b="1" dirty="0" smtClean="0">
                <a:solidFill>
                  <a:srgbClr val="A50021"/>
                </a:solidFill>
              </a:rPr>
              <a:t>Community First!</a:t>
            </a:r>
          </a:p>
          <a:p>
            <a:pPr marR="0">
              <a:lnSpc>
                <a:spcPct val="80000"/>
              </a:lnSpc>
            </a:pPr>
            <a:r>
              <a:rPr lang="en-US" sz="3200" dirty="0" smtClean="0"/>
              <a:t>      </a:t>
            </a:r>
            <a:endParaRPr lang="en-US" sz="3200" b="1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027"/>
          <p:cNvSpPr>
            <a:spLocks noGrp="1" noChangeArrowheads="1"/>
          </p:cNvSpPr>
          <p:nvPr>
            <p:ph idx="4294967295"/>
          </p:nvPr>
        </p:nvSpPr>
        <p:spPr>
          <a:xfrm>
            <a:off x="0" y="838200"/>
            <a:ext cx="8763000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chemeClr val="tx1"/>
                </a:solidFill>
              </a:rPr>
              <a:t>Architecture Committee mission:</a:t>
            </a:r>
          </a:p>
          <a:p>
            <a:pPr marL="742950" lvl="1" indent="-285750"/>
            <a:r>
              <a:rPr lang="en-US" sz="2000" b="1" dirty="0" smtClean="0">
                <a:solidFill>
                  <a:schemeClr val="tx1"/>
                </a:solidFill>
              </a:rPr>
              <a:t>Review House Plans </a:t>
            </a:r>
            <a:r>
              <a:rPr lang="en-US" sz="2000" dirty="0" smtClean="0">
                <a:solidFill>
                  <a:schemeClr val="tx1"/>
                </a:solidFill>
              </a:rPr>
              <a:t>to </a:t>
            </a:r>
            <a:r>
              <a:rPr lang="en-US" sz="2000" b="1" dirty="0" smtClean="0">
                <a:solidFill>
                  <a:schemeClr val="tx1"/>
                </a:solidFill>
              </a:rPr>
              <a:t>insure compliance</a:t>
            </a:r>
            <a:r>
              <a:rPr lang="en-US" sz="2000" dirty="0" smtClean="0">
                <a:solidFill>
                  <a:schemeClr val="tx1"/>
                </a:solidFill>
              </a:rPr>
              <a:t> with KGCA covenants in regard to # of bedrooms, height, placement on the lot (site plan) size requirements, color board for exterior finishes. etc.</a:t>
            </a:r>
          </a:p>
          <a:p>
            <a:pPr marL="742950" lvl="1" indent="-285750"/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</a:rPr>
              <a:t>Review the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</a:rPr>
              <a:t>Site Plans </a:t>
            </a:r>
            <a:r>
              <a:rPr lang="en-US" sz="2000" dirty="0" smtClean="0">
                <a:solidFill>
                  <a:schemeClr val="tx1"/>
                </a:solidFill>
              </a:rPr>
              <a:t>to </a:t>
            </a:r>
            <a:r>
              <a:rPr lang="en-US" sz="2000" b="1" dirty="0" smtClean="0">
                <a:solidFill>
                  <a:schemeClr val="tx1"/>
                </a:solidFill>
              </a:rPr>
              <a:t>insure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</a:rPr>
              <a:t>all setbacks</a:t>
            </a:r>
            <a:r>
              <a:rPr lang="en-US" sz="2000" dirty="0" smtClean="0">
                <a:solidFill>
                  <a:schemeClr val="tx1"/>
                </a:solidFill>
              </a:rPr>
              <a:t> for the adjacent lots, utilities, golf course, and roads are followed.  There are also </a:t>
            </a:r>
            <a:r>
              <a:rPr lang="en-US" sz="2000" b="1" dirty="0" smtClean="0">
                <a:solidFill>
                  <a:schemeClr val="tx1"/>
                </a:solidFill>
              </a:rPr>
              <a:t>County regulations to follow</a:t>
            </a:r>
            <a:r>
              <a:rPr lang="en-US" sz="2000" dirty="0" smtClean="0">
                <a:solidFill>
                  <a:schemeClr val="tx1"/>
                </a:solidFill>
              </a:rPr>
              <a:t> on this aspect of the planning.</a:t>
            </a:r>
          </a:p>
          <a:p>
            <a:pPr marL="742950" lvl="1" indent="-285750"/>
            <a:r>
              <a:rPr lang="en-US" sz="2000" b="1" dirty="0" smtClean="0">
                <a:solidFill>
                  <a:schemeClr val="tx1"/>
                </a:solidFill>
              </a:rPr>
              <a:t>Review Landscape Plans </a:t>
            </a:r>
            <a:r>
              <a:rPr lang="en-US" sz="2000" dirty="0" smtClean="0">
                <a:solidFill>
                  <a:schemeClr val="tx1"/>
                </a:solidFill>
              </a:rPr>
              <a:t>for location and species of plantings, waste water drainage, snow removal storage, propane tank screening, and any thing else relative to the site.</a:t>
            </a:r>
          </a:p>
          <a:p>
            <a:pPr marL="742950" lvl="1" indent="-285750"/>
            <a:r>
              <a:rPr lang="en-US" sz="2000" b="1" dirty="0" smtClean="0">
                <a:solidFill>
                  <a:schemeClr val="tx1"/>
                </a:solidFill>
              </a:rPr>
              <a:t>Make recommendations</a:t>
            </a:r>
            <a:r>
              <a:rPr lang="en-US" sz="2000" dirty="0" smtClean="0">
                <a:solidFill>
                  <a:schemeClr val="tx1"/>
                </a:solidFill>
              </a:rPr>
              <a:t> to the KGCA Board and other issues</a:t>
            </a:r>
          </a:p>
        </p:txBody>
      </p:sp>
      <p:sp>
        <p:nvSpPr>
          <p:cNvPr id="12290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03188"/>
            <a:ext cx="7772400" cy="762000"/>
          </a:xfrm>
        </p:spPr>
        <p:txBody>
          <a:bodyPr rtlCol="0"/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 smtClean="0"/>
              <a:t>KGCA-ACC</a:t>
            </a:r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027"/>
          <p:cNvSpPr>
            <a:spLocks noGrp="1" noChangeArrowheads="1"/>
          </p:cNvSpPr>
          <p:nvPr>
            <p:ph idx="4294967295"/>
          </p:nvPr>
        </p:nvSpPr>
        <p:spPr>
          <a:xfrm>
            <a:off x="0" y="838200"/>
            <a:ext cx="8763000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chemeClr val="tx1"/>
                </a:solidFill>
              </a:rPr>
              <a:t>Architecture Committee purpose:</a:t>
            </a:r>
          </a:p>
          <a:p>
            <a:pPr marL="742950" lvl="1" indent="-285750"/>
            <a:r>
              <a:rPr lang="en-US" sz="1800" dirty="0" smtClean="0">
                <a:solidFill>
                  <a:schemeClr val="tx1"/>
                </a:solidFill>
              </a:rPr>
              <a:t>At the time we learn of a lot owner wishing to build </a:t>
            </a:r>
            <a:r>
              <a:rPr lang="en-US" sz="1800" b="1" dirty="0" smtClean="0">
                <a:solidFill>
                  <a:schemeClr val="tx1"/>
                </a:solidFill>
              </a:rPr>
              <a:t>we provide assistance to the owner by giving them a packet of information</a:t>
            </a:r>
            <a:r>
              <a:rPr lang="en-US" sz="1800" dirty="0" smtClean="0">
                <a:solidFill>
                  <a:schemeClr val="tx1"/>
                </a:solidFill>
              </a:rPr>
              <a:t> relative to the construction process and time line requirements.  </a:t>
            </a:r>
          </a:p>
          <a:p>
            <a:pPr marL="742950" lvl="1" indent="-285750"/>
            <a:r>
              <a:rPr lang="en-US" sz="1800" dirty="0" smtClean="0">
                <a:solidFill>
                  <a:schemeClr val="tx1"/>
                </a:solidFill>
              </a:rPr>
              <a:t>We also provide them with a packet of specific instructions for their builder that goes into some detail on site cleanliness, water and septic hook-up requirements, etc.  </a:t>
            </a:r>
          </a:p>
          <a:p>
            <a:pPr marL="742950" lvl="1" indent="-285750"/>
            <a:r>
              <a:rPr lang="en-US" sz="1800" dirty="0" smtClean="0">
                <a:solidFill>
                  <a:schemeClr val="tx1"/>
                </a:solidFill>
              </a:rPr>
              <a:t>We encourage them to work with the Infrastructure team during the construction period.  </a:t>
            </a:r>
            <a:r>
              <a:rPr lang="en-US" sz="1800" b="1" dirty="0" smtClean="0">
                <a:solidFill>
                  <a:schemeClr val="tx1"/>
                </a:solidFill>
              </a:rPr>
              <a:t>Ensure communication of intentions to all parties of building plans</a:t>
            </a:r>
            <a:r>
              <a:rPr lang="en-US" sz="1800" dirty="0" smtClean="0">
                <a:solidFill>
                  <a:schemeClr val="tx1"/>
                </a:solidFill>
              </a:rPr>
              <a:t>.</a:t>
            </a:r>
          </a:p>
          <a:p>
            <a:pPr marL="742950" lvl="1" indent="-285750"/>
            <a:r>
              <a:rPr lang="en-US" sz="1800" dirty="0" smtClean="0">
                <a:solidFill>
                  <a:schemeClr val="tx1"/>
                </a:solidFill>
              </a:rPr>
              <a:t>As these plans mature the ACC will </a:t>
            </a:r>
            <a:r>
              <a:rPr lang="en-US" sz="1800" b="1" dirty="0" smtClean="0">
                <a:solidFill>
                  <a:schemeClr val="tx1"/>
                </a:solidFill>
              </a:rPr>
              <a:t>monitor the activities</a:t>
            </a:r>
            <a:r>
              <a:rPr lang="en-US" sz="1800" dirty="0" smtClean="0">
                <a:solidFill>
                  <a:schemeClr val="tx1"/>
                </a:solidFill>
              </a:rPr>
              <a:t> on behalf of the KGCA board of construction for compliance issues and to keep the board informed on progress.</a:t>
            </a:r>
          </a:p>
        </p:txBody>
      </p:sp>
      <p:sp>
        <p:nvSpPr>
          <p:cNvPr id="12290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03188"/>
            <a:ext cx="7772400" cy="762000"/>
          </a:xfrm>
        </p:spPr>
        <p:txBody>
          <a:bodyPr rtlCol="0"/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 smtClean="0"/>
              <a:t>KGCA-ACC</a:t>
            </a:r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09600" y="241300"/>
            <a:ext cx="7772400" cy="762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 smtClean="0"/>
              <a:t>KGCA-ACC</a:t>
            </a:r>
          </a:p>
        </p:txBody>
      </p:sp>
      <p:sp>
        <p:nvSpPr>
          <p:cNvPr id="16386" name="Rectangle 1027"/>
          <p:cNvSpPr>
            <a:spLocks noGrp="1" noChangeArrowheads="1"/>
          </p:cNvSpPr>
          <p:nvPr>
            <p:ph idx="1"/>
          </p:nvPr>
        </p:nvSpPr>
        <p:spPr>
          <a:xfrm>
            <a:off x="609600" y="1066800"/>
            <a:ext cx="8229600" cy="48006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chemeClr val="tx1"/>
                </a:solidFill>
              </a:rPr>
              <a:t>Significant activities In 2017</a:t>
            </a:r>
          </a:p>
          <a:p>
            <a:pPr marL="742950" lvl="1" indent="-285750">
              <a:lnSpc>
                <a:spcPct val="90000"/>
              </a:lnSpc>
            </a:pPr>
            <a:r>
              <a:rPr lang="en-US" sz="2000" dirty="0" smtClean="0">
                <a:solidFill>
                  <a:schemeClr val="tx1"/>
                </a:solidFill>
              </a:rPr>
              <a:t>No new architectural plans</a:t>
            </a:r>
          </a:p>
          <a:p>
            <a:pPr marL="742950" lvl="1" indent="-285750">
              <a:lnSpc>
                <a:spcPct val="90000"/>
              </a:lnSpc>
            </a:pPr>
            <a:r>
              <a:rPr lang="en-US" sz="2000" dirty="0" smtClean="0">
                <a:solidFill>
                  <a:schemeClr val="tx1"/>
                </a:solidFill>
              </a:rPr>
              <a:t>Current Homes in Construction and Landscaping Projects will be monitored</a:t>
            </a:r>
          </a:p>
          <a:p>
            <a:pPr marL="742950" lvl="1" indent="-285750">
              <a:lnSpc>
                <a:spcPct val="90000"/>
              </a:lnSpc>
            </a:pPr>
            <a:r>
              <a:rPr lang="en-US" sz="2000" dirty="0" smtClean="0">
                <a:solidFill>
                  <a:schemeClr val="tx1"/>
                </a:solidFill>
              </a:rPr>
              <a:t>Noxious Weed</a:t>
            </a:r>
          </a:p>
          <a:p>
            <a:pPr marL="1143000" lvl="2">
              <a:lnSpc>
                <a:spcPct val="90000"/>
              </a:lnSpc>
            </a:pPr>
            <a:r>
              <a:rPr lang="en-US" sz="1800" dirty="0" smtClean="0">
                <a:solidFill>
                  <a:schemeClr val="tx1"/>
                </a:solidFill>
              </a:rPr>
              <a:t>Significant fines can be levied by the State Inspector if violations are discovered</a:t>
            </a:r>
          </a:p>
          <a:p>
            <a:pPr marL="1143000" lvl="2">
              <a:lnSpc>
                <a:spcPct val="90000"/>
              </a:lnSpc>
            </a:pPr>
            <a:r>
              <a:rPr lang="en-US" sz="1800" dirty="0" smtClean="0">
                <a:solidFill>
                  <a:schemeClr val="tx1"/>
                </a:solidFill>
              </a:rPr>
              <a:t>Bottom line from assessment</a:t>
            </a:r>
          </a:p>
          <a:p>
            <a:pPr marL="1600200" lvl="3">
              <a:lnSpc>
                <a:spcPct val="90000"/>
              </a:lnSpc>
            </a:pPr>
            <a:r>
              <a:rPr lang="en-US" sz="1600" dirty="0" smtClean="0">
                <a:solidFill>
                  <a:schemeClr val="tx1"/>
                </a:solidFill>
              </a:rPr>
              <a:t>KG has typical weed infestation</a:t>
            </a:r>
          </a:p>
          <a:p>
            <a:pPr marL="1600200" lvl="3">
              <a:lnSpc>
                <a:spcPct val="90000"/>
              </a:lnSpc>
            </a:pPr>
            <a:r>
              <a:rPr lang="en-US" sz="1600" dirty="0" smtClean="0">
                <a:solidFill>
                  <a:schemeClr val="tx1"/>
                </a:solidFill>
              </a:rPr>
              <a:t>If gone un-checked can spread significantly and result in possible fines</a:t>
            </a:r>
          </a:p>
          <a:p>
            <a:pPr marL="1600200" lvl="3">
              <a:lnSpc>
                <a:spcPct val="90000"/>
              </a:lnSpc>
            </a:pPr>
            <a:r>
              <a:rPr lang="en-US" sz="1600" dirty="0" smtClean="0">
                <a:solidFill>
                  <a:schemeClr val="tx1"/>
                </a:solidFill>
              </a:rPr>
              <a:t>Due diligence early in the spring pays dividends later in late summer</a:t>
            </a:r>
          </a:p>
          <a:p>
            <a:pPr marL="1600200" lvl="3">
              <a:lnSpc>
                <a:spcPct val="90000"/>
              </a:lnSpc>
            </a:pPr>
            <a:r>
              <a:rPr lang="en-US" sz="1600" dirty="0" smtClean="0">
                <a:solidFill>
                  <a:schemeClr val="tx1"/>
                </a:solidFill>
              </a:rPr>
              <a:t>Abundant amount of information on State website : </a:t>
            </a:r>
          </a:p>
          <a:p>
            <a:pPr marL="1600200" lvl="3">
              <a:buNone/>
            </a:pPr>
            <a:r>
              <a:rPr lang="en-US" sz="1600" dirty="0" smtClean="0">
                <a:solidFill>
                  <a:schemeClr val="tx1"/>
                </a:solidFill>
                <a:hlinkClick r:id="rId2"/>
              </a:rPr>
              <a:t>http://www.co.chelan.wa.us/noxious-weed/pages/weed-list?parent=All%20About%20Weeds</a:t>
            </a:r>
            <a:endParaRPr lang="en-US" sz="1600" dirty="0" smtClean="0">
              <a:solidFill>
                <a:schemeClr val="tx1"/>
              </a:solidFill>
            </a:endParaRPr>
          </a:p>
          <a:p>
            <a:pPr marL="1143000" lvl="2">
              <a:lnSpc>
                <a:spcPct val="90000"/>
              </a:lnSpc>
            </a:pPr>
            <a:r>
              <a:rPr lang="en-US" sz="1800" dirty="0" smtClean="0">
                <a:solidFill>
                  <a:schemeClr val="tx1"/>
                </a:solidFill>
              </a:rPr>
              <a:t>Responsibility of every Home-Owner to monitor and act on weed control</a:t>
            </a:r>
          </a:p>
          <a:p>
            <a:pPr marL="1143000" lvl="2">
              <a:lnSpc>
                <a:spcPct val="90000"/>
              </a:lnSpc>
            </a:pPr>
            <a:endParaRPr lang="en-US" sz="1800" dirty="0" smtClean="0"/>
          </a:p>
          <a:p>
            <a:pPr marL="1600200" lvl="3">
              <a:lnSpc>
                <a:spcPct val="90000"/>
              </a:lnSpc>
            </a:pPr>
            <a:endParaRPr lang="en-US" dirty="0" smtClean="0"/>
          </a:p>
        </p:txBody>
      </p: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027"/>
          <p:cNvSpPr>
            <a:spLocks noGrp="1" noChangeArrowheads="1"/>
          </p:cNvSpPr>
          <p:nvPr>
            <p:ph idx="4294967295"/>
          </p:nvPr>
        </p:nvSpPr>
        <p:spPr>
          <a:xfrm>
            <a:off x="914400" y="990600"/>
            <a:ext cx="8229600" cy="48006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chemeClr val="tx1"/>
                </a:solidFill>
              </a:rPr>
              <a:t>Architecture Committee actions for the rest of 2017</a:t>
            </a:r>
          </a:p>
          <a:p>
            <a:pPr marL="742950" lvl="1" indent="-285750">
              <a:lnSpc>
                <a:spcPct val="90000"/>
              </a:lnSpc>
            </a:pPr>
            <a:r>
              <a:rPr lang="en-US" sz="2000" dirty="0" smtClean="0">
                <a:solidFill>
                  <a:schemeClr val="tx1"/>
                </a:solidFill>
              </a:rPr>
              <a:t>Adjudicate and or propose solutions to the following complaints</a:t>
            </a:r>
          </a:p>
          <a:p>
            <a:pPr marL="1143000" lvl="2">
              <a:lnSpc>
                <a:spcPct val="90000"/>
              </a:lnSpc>
            </a:pPr>
            <a:r>
              <a:rPr lang="en-US" sz="1900" dirty="0" smtClean="0">
                <a:solidFill>
                  <a:schemeClr val="tx1"/>
                </a:solidFill>
              </a:rPr>
              <a:t>External Lighting</a:t>
            </a:r>
          </a:p>
          <a:p>
            <a:pPr marL="1600200" lvl="3">
              <a:lnSpc>
                <a:spcPct val="90000"/>
              </a:lnSpc>
            </a:pPr>
            <a:r>
              <a:rPr lang="en-US" sz="1600" dirty="0" smtClean="0">
                <a:solidFill>
                  <a:schemeClr val="tx1"/>
                </a:solidFill>
              </a:rPr>
              <a:t>Covenants state  external lighting should be less than 60 watts for compliance</a:t>
            </a:r>
          </a:p>
          <a:p>
            <a:pPr marL="1600200" lvl="3">
              <a:lnSpc>
                <a:spcPct val="90000"/>
              </a:lnSpc>
            </a:pPr>
            <a:r>
              <a:rPr lang="en-US" sz="1600" dirty="0" smtClean="0">
                <a:solidFill>
                  <a:schemeClr val="tx1"/>
                </a:solidFill>
              </a:rPr>
              <a:t>Lighting “Spillage” – complainants from owners either lower than the Light whereby light floods a neighbor or Lights left on all night long</a:t>
            </a:r>
          </a:p>
          <a:p>
            <a:pPr marL="1600200" lvl="3">
              <a:lnSpc>
                <a:spcPct val="90000"/>
              </a:lnSpc>
            </a:pPr>
            <a:r>
              <a:rPr lang="en-US" sz="1600" dirty="0" smtClean="0">
                <a:solidFill>
                  <a:schemeClr val="tx1"/>
                </a:solidFill>
              </a:rPr>
              <a:t>Looking at potential options such as changing lighting to vertical or Requiring a lower wattage for external lights</a:t>
            </a:r>
          </a:p>
          <a:p>
            <a:pPr marL="1600200" lvl="3"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</a:rPr>
              <a:t>Encourage people to tone down exterior light, use shaded globes, low wattage, timers, etc. </a:t>
            </a:r>
          </a:p>
          <a:p>
            <a:pPr marL="1143000" lvl="2">
              <a:lnSpc>
                <a:spcPct val="90000"/>
              </a:lnSpc>
            </a:pPr>
            <a:r>
              <a:rPr lang="en-US" sz="1800" dirty="0" smtClean="0">
                <a:solidFill>
                  <a:schemeClr val="tx1"/>
                </a:solidFill>
              </a:rPr>
              <a:t>Dog Owner Due-diligence (No dogs allowed on construction sites)</a:t>
            </a:r>
          </a:p>
          <a:p>
            <a:pPr marL="1600200" lvl="3">
              <a:lnSpc>
                <a:spcPct val="90000"/>
              </a:lnSpc>
            </a:pPr>
            <a:r>
              <a:rPr lang="en-US" sz="1600" dirty="0" smtClean="0">
                <a:solidFill>
                  <a:schemeClr val="tx1"/>
                </a:solidFill>
              </a:rPr>
              <a:t>Covenants state community has leash requirement</a:t>
            </a:r>
          </a:p>
          <a:p>
            <a:pPr marL="2057400" lvl="4">
              <a:lnSpc>
                <a:spcPct val="90000"/>
              </a:lnSpc>
            </a:pPr>
            <a:r>
              <a:rPr lang="en-US" sz="1500" dirty="0" smtClean="0">
                <a:solidFill>
                  <a:schemeClr val="tx1"/>
                </a:solidFill>
              </a:rPr>
              <a:t>Dogs should not be allowed to run freely on the golf course</a:t>
            </a:r>
          </a:p>
          <a:p>
            <a:pPr marL="2057400" lvl="4">
              <a:lnSpc>
                <a:spcPct val="90000"/>
              </a:lnSpc>
            </a:pPr>
            <a:r>
              <a:rPr lang="en-US" sz="1500" dirty="0" smtClean="0">
                <a:solidFill>
                  <a:schemeClr val="tx1"/>
                </a:solidFill>
              </a:rPr>
              <a:t>Owners – Become Poop-scoopers! Actively take ownership to remove these unsightly bundles of nature!</a:t>
            </a:r>
          </a:p>
          <a:p>
            <a:pPr marL="1143000" lvl="2">
              <a:lnSpc>
                <a:spcPct val="90000"/>
              </a:lnSpc>
            </a:pPr>
            <a:r>
              <a:rPr lang="en-US" sz="1800" dirty="0" smtClean="0">
                <a:solidFill>
                  <a:schemeClr val="tx1"/>
                </a:solidFill>
              </a:rPr>
              <a:t>Review any new architecture plans</a:t>
            </a:r>
          </a:p>
        </p:txBody>
      </p:sp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914400" y="228600"/>
            <a:ext cx="7772400" cy="762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KGCA-ACC</a:t>
            </a:r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Business Communication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Business contrast presentation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usiness contrast presentation (widescreen).potx" id="{79BDEE8A-06BD-4498-8DA2-039F108111A7}" vid="{371B0C30-7F71-4EED-A6A3-8F238779D534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Communication</Template>
  <TotalTime>1577</TotalTime>
  <Words>371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Business Communication</vt:lpstr>
      <vt:lpstr>Custom Design</vt:lpstr>
      <vt:lpstr>Business contrast presentation</vt:lpstr>
      <vt:lpstr>Kahler Glen Community Association  Architecture Control Committee Report </vt:lpstr>
      <vt:lpstr>KGCA-ACC</vt:lpstr>
      <vt:lpstr>KGCA-ACC</vt:lpstr>
      <vt:lpstr>KGCA-ACC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Kahler Glen Community Association Annual Meeting</dc:title>
  <dc:subject>ACC</dc:subject>
  <dc:creator>Julie Burrage</dc:creator>
  <cp:lastModifiedBy>Julie</cp:lastModifiedBy>
  <cp:revision>155</cp:revision>
  <cp:lastPrinted>1601-01-01T00:00:00Z</cp:lastPrinted>
  <dcterms:created xsi:type="dcterms:W3CDTF">2006-03-28T15:27:00Z</dcterms:created>
  <dcterms:modified xsi:type="dcterms:W3CDTF">2017-09-19T17:04:15Z</dcterms:modified>
</cp:coreProperties>
</file>